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media/image4.jpg" ContentType="image/jpg"/>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7" r:id="rId4"/>
    <p:sldMasterId id="2147493488" r:id="rId5"/>
    <p:sldMasterId id="2147493467" r:id="rId6"/>
    <p:sldMasterId id="2147493515" r:id="rId7"/>
  </p:sldMasterIdLst>
  <p:notesMasterIdLst>
    <p:notesMasterId r:id="rId37"/>
  </p:notesMasterIdLst>
  <p:handoutMasterIdLst>
    <p:handoutMasterId r:id="rId38"/>
  </p:handoutMasterIdLst>
  <p:sldIdLst>
    <p:sldId id="406" r:id="rId8"/>
    <p:sldId id="407" r:id="rId9"/>
    <p:sldId id="441" r:id="rId10"/>
    <p:sldId id="442" r:id="rId11"/>
    <p:sldId id="437" r:id="rId12"/>
    <p:sldId id="443" r:id="rId13"/>
    <p:sldId id="444" r:id="rId14"/>
    <p:sldId id="445" r:id="rId15"/>
    <p:sldId id="446" r:id="rId16"/>
    <p:sldId id="447" r:id="rId17"/>
    <p:sldId id="448" r:id="rId18"/>
    <p:sldId id="449" r:id="rId19"/>
    <p:sldId id="450" r:id="rId20"/>
    <p:sldId id="453" r:id="rId21"/>
    <p:sldId id="454" r:id="rId22"/>
    <p:sldId id="438" r:id="rId23"/>
    <p:sldId id="455" r:id="rId24"/>
    <p:sldId id="457" r:id="rId25"/>
    <p:sldId id="456" r:id="rId26"/>
    <p:sldId id="439" r:id="rId27"/>
    <p:sldId id="458" r:id="rId28"/>
    <p:sldId id="459" r:id="rId29"/>
    <p:sldId id="460" r:id="rId30"/>
    <p:sldId id="440" r:id="rId31"/>
    <p:sldId id="461" r:id="rId32"/>
    <p:sldId id="462" r:id="rId33"/>
    <p:sldId id="463" r:id="rId34"/>
    <p:sldId id="397" r:id="rId35"/>
    <p:sldId id="352" r:id="rId3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95CC"/>
    <a:srgbClr val="67AED8"/>
    <a:srgbClr val="5794CC"/>
    <a:srgbClr val="B51A1A"/>
    <a:srgbClr val="AE1313"/>
    <a:srgbClr val="ADADAD"/>
    <a:srgbClr val="C41532"/>
    <a:srgbClr val="DF1C3D"/>
    <a:srgbClr val="B0002A"/>
    <a:srgbClr val="DA46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36" autoAdjust="0"/>
    <p:restoredTop sz="94651" autoAdjust="0"/>
  </p:normalViewPr>
  <p:slideViewPr>
    <p:cSldViewPr snapToObjects="1">
      <p:cViewPr varScale="1">
        <p:scale>
          <a:sx n="131" d="100"/>
          <a:sy n="131" d="100"/>
        </p:scale>
        <p:origin x="768" y="9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71" d="100"/>
          <a:sy n="71" d="100"/>
        </p:scale>
        <p:origin x="-2568"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134C3F-4FEF-451C-8612-15DE4242DD0E}"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s-ES"/>
        </a:p>
      </dgm:t>
    </dgm:pt>
    <dgm:pt modelId="{328BBC4A-EFAD-467F-827F-86D11BE9F4DD}">
      <dgm:prSet/>
      <dgm:spPr/>
      <dgm:t>
        <a:bodyPr/>
        <a:lstStyle/>
        <a:p>
          <a:r>
            <a:rPr lang="es-ES" dirty="0"/>
            <a:t>Conocer experiencias reales que usan la tecnología móvil en sus </a:t>
          </a:r>
          <a:r>
            <a:rPr lang="es-ES" dirty="0" err="1"/>
            <a:t>propiuestas</a:t>
          </a:r>
          <a:r>
            <a:rPr lang="es-ES" dirty="0"/>
            <a:t> didácticas</a:t>
          </a:r>
        </a:p>
      </dgm:t>
    </dgm:pt>
    <dgm:pt modelId="{D87A56C6-A6CE-4051-9788-0BA08C9A9FFA}" type="parTrans" cxnId="{5EBEA147-040B-4DA2-A48A-EF12B23330B3}">
      <dgm:prSet/>
      <dgm:spPr/>
      <dgm:t>
        <a:bodyPr/>
        <a:lstStyle/>
        <a:p>
          <a:endParaRPr lang="es-ES"/>
        </a:p>
      </dgm:t>
    </dgm:pt>
    <dgm:pt modelId="{1D1778C1-61BE-4564-8701-244D2A7DFB8F}" type="sibTrans" cxnId="{5EBEA147-040B-4DA2-A48A-EF12B23330B3}">
      <dgm:prSet/>
      <dgm:spPr/>
      <dgm:t>
        <a:bodyPr/>
        <a:lstStyle/>
        <a:p>
          <a:endParaRPr lang="es-ES"/>
        </a:p>
      </dgm:t>
    </dgm:pt>
    <dgm:pt modelId="{670618E5-BD85-4938-9128-6F5F59639858}">
      <dgm:prSet/>
      <dgm:spPr/>
      <dgm:t>
        <a:bodyPr/>
        <a:lstStyle/>
        <a:p>
          <a:r>
            <a:rPr lang="es-ES" dirty="0"/>
            <a:t>Concienciar de la importancia de abrir la mente hacia nuevos contextos de aprendizaje</a:t>
          </a:r>
        </a:p>
      </dgm:t>
    </dgm:pt>
    <dgm:pt modelId="{2E57C904-D95F-48AA-B906-ED786BB75969}" type="parTrans" cxnId="{D8C062A4-DED8-434A-BC89-B9EE48239F5B}">
      <dgm:prSet/>
      <dgm:spPr/>
      <dgm:t>
        <a:bodyPr/>
        <a:lstStyle/>
        <a:p>
          <a:endParaRPr lang="es-ES"/>
        </a:p>
      </dgm:t>
    </dgm:pt>
    <dgm:pt modelId="{08BD221A-500F-4E32-A921-C0225F210592}" type="sibTrans" cxnId="{D8C062A4-DED8-434A-BC89-B9EE48239F5B}">
      <dgm:prSet/>
      <dgm:spPr/>
      <dgm:t>
        <a:bodyPr/>
        <a:lstStyle/>
        <a:p>
          <a:endParaRPr lang="es-ES"/>
        </a:p>
      </dgm:t>
    </dgm:pt>
    <dgm:pt modelId="{E26D6D01-E274-4569-874C-448D9540AA62}">
      <dgm:prSet/>
      <dgm:spPr/>
      <dgm:t>
        <a:bodyPr/>
        <a:lstStyle/>
        <a:p>
          <a:r>
            <a:rPr lang="es-ES" dirty="0"/>
            <a:t>Valorar nuevas posibilidades de llevar la tecnología móvil y ubicua al entorno educativo</a:t>
          </a:r>
        </a:p>
      </dgm:t>
    </dgm:pt>
    <dgm:pt modelId="{F6B598FC-9DA9-4C20-B7F4-DB5DE81FEE91}" type="parTrans" cxnId="{1A636B1A-4DF8-487C-B83D-C3D70FF9E781}">
      <dgm:prSet/>
      <dgm:spPr/>
      <dgm:t>
        <a:bodyPr/>
        <a:lstStyle/>
        <a:p>
          <a:endParaRPr lang="es-ES"/>
        </a:p>
      </dgm:t>
    </dgm:pt>
    <dgm:pt modelId="{E333B7E6-B4CA-4563-AEC7-8D2480639991}" type="sibTrans" cxnId="{1A636B1A-4DF8-487C-B83D-C3D70FF9E781}">
      <dgm:prSet/>
      <dgm:spPr/>
      <dgm:t>
        <a:bodyPr/>
        <a:lstStyle/>
        <a:p>
          <a:endParaRPr lang="es-ES"/>
        </a:p>
      </dgm:t>
    </dgm:pt>
    <dgm:pt modelId="{FA8AB10E-C3AD-410E-80FE-E9817843546D}" type="pres">
      <dgm:prSet presAssocID="{CF134C3F-4FEF-451C-8612-15DE4242DD0E}" presName="linear" presStyleCnt="0">
        <dgm:presLayoutVars>
          <dgm:dir/>
          <dgm:animLvl val="lvl"/>
          <dgm:resizeHandles val="exact"/>
        </dgm:presLayoutVars>
      </dgm:prSet>
      <dgm:spPr/>
    </dgm:pt>
    <dgm:pt modelId="{7C0750EB-FE80-419A-92F8-780FD3C727F3}" type="pres">
      <dgm:prSet presAssocID="{328BBC4A-EFAD-467F-827F-86D11BE9F4DD}" presName="parentLin" presStyleCnt="0"/>
      <dgm:spPr/>
    </dgm:pt>
    <dgm:pt modelId="{20864CD4-381F-4188-8B87-C1A2E1226C77}" type="pres">
      <dgm:prSet presAssocID="{328BBC4A-EFAD-467F-827F-86D11BE9F4DD}" presName="parentLeftMargin" presStyleLbl="node1" presStyleIdx="0" presStyleCnt="3"/>
      <dgm:spPr/>
    </dgm:pt>
    <dgm:pt modelId="{99BC448C-F46B-4757-B181-C57EE46F5E11}" type="pres">
      <dgm:prSet presAssocID="{328BBC4A-EFAD-467F-827F-86D11BE9F4DD}" presName="parentText" presStyleLbl="node1" presStyleIdx="0" presStyleCnt="3">
        <dgm:presLayoutVars>
          <dgm:chMax val="0"/>
          <dgm:bulletEnabled val="1"/>
        </dgm:presLayoutVars>
      </dgm:prSet>
      <dgm:spPr/>
    </dgm:pt>
    <dgm:pt modelId="{D078F8B5-C61B-4306-8F4C-98BC6F996336}" type="pres">
      <dgm:prSet presAssocID="{328BBC4A-EFAD-467F-827F-86D11BE9F4DD}" presName="negativeSpace" presStyleCnt="0"/>
      <dgm:spPr/>
    </dgm:pt>
    <dgm:pt modelId="{1AB63506-9847-4130-91FF-A9AA253C8B70}" type="pres">
      <dgm:prSet presAssocID="{328BBC4A-EFAD-467F-827F-86D11BE9F4DD}" presName="childText" presStyleLbl="conFgAcc1" presStyleIdx="0" presStyleCnt="3">
        <dgm:presLayoutVars>
          <dgm:bulletEnabled val="1"/>
        </dgm:presLayoutVars>
      </dgm:prSet>
      <dgm:spPr/>
    </dgm:pt>
    <dgm:pt modelId="{E05BAA53-3192-46CB-A721-0B17B8717FED}" type="pres">
      <dgm:prSet presAssocID="{1D1778C1-61BE-4564-8701-244D2A7DFB8F}" presName="spaceBetweenRectangles" presStyleCnt="0"/>
      <dgm:spPr/>
    </dgm:pt>
    <dgm:pt modelId="{F0160860-6538-465F-8E91-BE921D1D06EA}" type="pres">
      <dgm:prSet presAssocID="{670618E5-BD85-4938-9128-6F5F59639858}" presName="parentLin" presStyleCnt="0"/>
      <dgm:spPr/>
    </dgm:pt>
    <dgm:pt modelId="{6607CE89-8781-4822-B033-6EBEF9E2582A}" type="pres">
      <dgm:prSet presAssocID="{670618E5-BD85-4938-9128-6F5F59639858}" presName="parentLeftMargin" presStyleLbl="node1" presStyleIdx="0" presStyleCnt="3"/>
      <dgm:spPr/>
    </dgm:pt>
    <dgm:pt modelId="{ADDD59BC-C817-404C-8FB1-D67CC3EC17D2}" type="pres">
      <dgm:prSet presAssocID="{670618E5-BD85-4938-9128-6F5F59639858}" presName="parentText" presStyleLbl="node1" presStyleIdx="1" presStyleCnt="3">
        <dgm:presLayoutVars>
          <dgm:chMax val="0"/>
          <dgm:bulletEnabled val="1"/>
        </dgm:presLayoutVars>
      </dgm:prSet>
      <dgm:spPr/>
    </dgm:pt>
    <dgm:pt modelId="{4A4ED175-98F9-453D-8428-C71E641D25F5}" type="pres">
      <dgm:prSet presAssocID="{670618E5-BD85-4938-9128-6F5F59639858}" presName="negativeSpace" presStyleCnt="0"/>
      <dgm:spPr/>
    </dgm:pt>
    <dgm:pt modelId="{4F404350-3918-4D54-93CE-4CB738EBE303}" type="pres">
      <dgm:prSet presAssocID="{670618E5-BD85-4938-9128-6F5F59639858}" presName="childText" presStyleLbl="conFgAcc1" presStyleIdx="1" presStyleCnt="3">
        <dgm:presLayoutVars>
          <dgm:bulletEnabled val="1"/>
        </dgm:presLayoutVars>
      </dgm:prSet>
      <dgm:spPr/>
    </dgm:pt>
    <dgm:pt modelId="{05048070-83F7-470E-9996-5CFAAB9C9B43}" type="pres">
      <dgm:prSet presAssocID="{08BD221A-500F-4E32-A921-C0225F210592}" presName="spaceBetweenRectangles" presStyleCnt="0"/>
      <dgm:spPr/>
    </dgm:pt>
    <dgm:pt modelId="{92876A31-A656-4AF9-9C0B-E3B308F53F0A}" type="pres">
      <dgm:prSet presAssocID="{E26D6D01-E274-4569-874C-448D9540AA62}" presName="parentLin" presStyleCnt="0"/>
      <dgm:spPr/>
    </dgm:pt>
    <dgm:pt modelId="{A171EC2D-07C3-4C3E-9BAC-B8BAE1EAA5DB}" type="pres">
      <dgm:prSet presAssocID="{E26D6D01-E274-4569-874C-448D9540AA62}" presName="parentLeftMargin" presStyleLbl="node1" presStyleIdx="1" presStyleCnt="3"/>
      <dgm:spPr/>
    </dgm:pt>
    <dgm:pt modelId="{EE303269-66EA-49E3-ABBA-0D4A1EAB4D82}" type="pres">
      <dgm:prSet presAssocID="{E26D6D01-E274-4569-874C-448D9540AA62}" presName="parentText" presStyleLbl="node1" presStyleIdx="2" presStyleCnt="3">
        <dgm:presLayoutVars>
          <dgm:chMax val="0"/>
          <dgm:bulletEnabled val="1"/>
        </dgm:presLayoutVars>
      </dgm:prSet>
      <dgm:spPr/>
    </dgm:pt>
    <dgm:pt modelId="{321CA12A-2BBC-4140-ACE2-79B4EB165D82}" type="pres">
      <dgm:prSet presAssocID="{E26D6D01-E274-4569-874C-448D9540AA62}" presName="negativeSpace" presStyleCnt="0"/>
      <dgm:spPr/>
    </dgm:pt>
    <dgm:pt modelId="{1681EE5A-BDCB-4D51-ADA5-D52839D1B917}" type="pres">
      <dgm:prSet presAssocID="{E26D6D01-E274-4569-874C-448D9540AA62}" presName="childText" presStyleLbl="conFgAcc1" presStyleIdx="2" presStyleCnt="3">
        <dgm:presLayoutVars>
          <dgm:bulletEnabled val="1"/>
        </dgm:presLayoutVars>
      </dgm:prSet>
      <dgm:spPr/>
    </dgm:pt>
  </dgm:ptLst>
  <dgm:cxnLst>
    <dgm:cxn modelId="{1A636B1A-4DF8-487C-B83D-C3D70FF9E781}" srcId="{CF134C3F-4FEF-451C-8612-15DE4242DD0E}" destId="{E26D6D01-E274-4569-874C-448D9540AA62}" srcOrd="2" destOrd="0" parTransId="{F6B598FC-9DA9-4C20-B7F4-DB5DE81FEE91}" sibTransId="{E333B7E6-B4CA-4563-AEC7-8D2480639991}"/>
    <dgm:cxn modelId="{97BE4C39-4D4B-427F-80F5-CF0BF3277B2B}" type="presOf" srcId="{CF134C3F-4FEF-451C-8612-15DE4242DD0E}" destId="{FA8AB10E-C3AD-410E-80FE-E9817843546D}" srcOrd="0" destOrd="0" presId="urn:microsoft.com/office/officeart/2005/8/layout/list1"/>
    <dgm:cxn modelId="{5EBEA147-040B-4DA2-A48A-EF12B23330B3}" srcId="{CF134C3F-4FEF-451C-8612-15DE4242DD0E}" destId="{328BBC4A-EFAD-467F-827F-86D11BE9F4DD}" srcOrd="0" destOrd="0" parTransId="{D87A56C6-A6CE-4051-9788-0BA08C9A9FFA}" sibTransId="{1D1778C1-61BE-4564-8701-244D2A7DFB8F}"/>
    <dgm:cxn modelId="{1D3BEF6C-113A-4C43-9718-654DA6E2AB8C}" type="presOf" srcId="{E26D6D01-E274-4569-874C-448D9540AA62}" destId="{EE303269-66EA-49E3-ABBA-0D4A1EAB4D82}" srcOrd="1" destOrd="0" presId="urn:microsoft.com/office/officeart/2005/8/layout/list1"/>
    <dgm:cxn modelId="{833B324E-0A9F-4E71-A650-DB670595A67A}" type="presOf" srcId="{328BBC4A-EFAD-467F-827F-86D11BE9F4DD}" destId="{20864CD4-381F-4188-8B87-C1A2E1226C77}" srcOrd="0" destOrd="0" presId="urn:microsoft.com/office/officeart/2005/8/layout/list1"/>
    <dgm:cxn modelId="{A64C8CA1-19CC-49CB-B052-D813C32CE6D4}" type="presOf" srcId="{E26D6D01-E274-4569-874C-448D9540AA62}" destId="{A171EC2D-07C3-4C3E-9BAC-B8BAE1EAA5DB}" srcOrd="0" destOrd="0" presId="urn:microsoft.com/office/officeart/2005/8/layout/list1"/>
    <dgm:cxn modelId="{D8C062A4-DED8-434A-BC89-B9EE48239F5B}" srcId="{CF134C3F-4FEF-451C-8612-15DE4242DD0E}" destId="{670618E5-BD85-4938-9128-6F5F59639858}" srcOrd="1" destOrd="0" parTransId="{2E57C904-D95F-48AA-B906-ED786BB75969}" sibTransId="{08BD221A-500F-4E32-A921-C0225F210592}"/>
    <dgm:cxn modelId="{13195EB0-CBCE-4A22-B8B2-8A563AC72DAD}" type="presOf" srcId="{670618E5-BD85-4938-9128-6F5F59639858}" destId="{6607CE89-8781-4822-B033-6EBEF9E2582A}" srcOrd="0" destOrd="0" presId="urn:microsoft.com/office/officeart/2005/8/layout/list1"/>
    <dgm:cxn modelId="{F17892C0-6FC0-4777-A1CA-77448EF25735}" type="presOf" srcId="{670618E5-BD85-4938-9128-6F5F59639858}" destId="{ADDD59BC-C817-404C-8FB1-D67CC3EC17D2}" srcOrd="1" destOrd="0" presId="urn:microsoft.com/office/officeart/2005/8/layout/list1"/>
    <dgm:cxn modelId="{C8DE7BEC-C5D9-46B2-AD34-902FD2C45373}" type="presOf" srcId="{328BBC4A-EFAD-467F-827F-86D11BE9F4DD}" destId="{99BC448C-F46B-4757-B181-C57EE46F5E11}" srcOrd="1" destOrd="0" presId="urn:microsoft.com/office/officeart/2005/8/layout/list1"/>
    <dgm:cxn modelId="{DC1E616C-A61A-4265-BF48-B564C26FE82D}" type="presParOf" srcId="{FA8AB10E-C3AD-410E-80FE-E9817843546D}" destId="{7C0750EB-FE80-419A-92F8-780FD3C727F3}" srcOrd="0" destOrd="0" presId="urn:microsoft.com/office/officeart/2005/8/layout/list1"/>
    <dgm:cxn modelId="{CABD4931-F3D1-47C6-8076-C629EFC4AA78}" type="presParOf" srcId="{7C0750EB-FE80-419A-92F8-780FD3C727F3}" destId="{20864CD4-381F-4188-8B87-C1A2E1226C77}" srcOrd="0" destOrd="0" presId="urn:microsoft.com/office/officeart/2005/8/layout/list1"/>
    <dgm:cxn modelId="{993EFBC0-4557-4AB4-94F6-2C7ECE4B7931}" type="presParOf" srcId="{7C0750EB-FE80-419A-92F8-780FD3C727F3}" destId="{99BC448C-F46B-4757-B181-C57EE46F5E11}" srcOrd="1" destOrd="0" presId="urn:microsoft.com/office/officeart/2005/8/layout/list1"/>
    <dgm:cxn modelId="{85C7793B-737C-4B9D-BE98-FC39B7EC1979}" type="presParOf" srcId="{FA8AB10E-C3AD-410E-80FE-E9817843546D}" destId="{D078F8B5-C61B-4306-8F4C-98BC6F996336}" srcOrd="1" destOrd="0" presId="urn:microsoft.com/office/officeart/2005/8/layout/list1"/>
    <dgm:cxn modelId="{A31C756D-1C55-408E-BFD1-D1EB090EBADF}" type="presParOf" srcId="{FA8AB10E-C3AD-410E-80FE-E9817843546D}" destId="{1AB63506-9847-4130-91FF-A9AA253C8B70}" srcOrd="2" destOrd="0" presId="urn:microsoft.com/office/officeart/2005/8/layout/list1"/>
    <dgm:cxn modelId="{8BD9164C-6051-47A9-9AAD-71475C4F5AE6}" type="presParOf" srcId="{FA8AB10E-C3AD-410E-80FE-E9817843546D}" destId="{E05BAA53-3192-46CB-A721-0B17B8717FED}" srcOrd="3" destOrd="0" presId="urn:microsoft.com/office/officeart/2005/8/layout/list1"/>
    <dgm:cxn modelId="{705AB078-7F46-4532-82F1-DF4F8EA2B43C}" type="presParOf" srcId="{FA8AB10E-C3AD-410E-80FE-E9817843546D}" destId="{F0160860-6538-465F-8E91-BE921D1D06EA}" srcOrd="4" destOrd="0" presId="urn:microsoft.com/office/officeart/2005/8/layout/list1"/>
    <dgm:cxn modelId="{C4A11D4D-339F-4BA7-BCED-565639A57D9F}" type="presParOf" srcId="{F0160860-6538-465F-8E91-BE921D1D06EA}" destId="{6607CE89-8781-4822-B033-6EBEF9E2582A}" srcOrd="0" destOrd="0" presId="urn:microsoft.com/office/officeart/2005/8/layout/list1"/>
    <dgm:cxn modelId="{256FA2FC-744B-455E-9A8A-6EBB062A82E7}" type="presParOf" srcId="{F0160860-6538-465F-8E91-BE921D1D06EA}" destId="{ADDD59BC-C817-404C-8FB1-D67CC3EC17D2}" srcOrd="1" destOrd="0" presId="urn:microsoft.com/office/officeart/2005/8/layout/list1"/>
    <dgm:cxn modelId="{56E4E910-12AE-4389-A4F4-CD52B65294F4}" type="presParOf" srcId="{FA8AB10E-C3AD-410E-80FE-E9817843546D}" destId="{4A4ED175-98F9-453D-8428-C71E641D25F5}" srcOrd="5" destOrd="0" presId="urn:microsoft.com/office/officeart/2005/8/layout/list1"/>
    <dgm:cxn modelId="{2F7495B6-39D1-4C65-91C8-F2C2F00DF6DD}" type="presParOf" srcId="{FA8AB10E-C3AD-410E-80FE-E9817843546D}" destId="{4F404350-3918-4D54-93CE-4CB738EBE303}" srcOrd="6" destOrd="0" presId="urn:microsoft.com/office/officeart/2005/8/layout/list1"/>
    <dgm:cxn modelId="{2673645E-AC86-4F6C-B8DC-E372481AD476}" type="presParOf" srcId="{FA8AB10E-C3AD-410E-80FE-E9817843546D}" destId="{05048070-83F7-470E-9996-5CFAAB9C9B43}" srcOrd="7" destOrd="0" presId="urn:microsoft.com/office/officeart/2005/8/layout/list1"/>
    <dgm:cxn modelId="{B55415CD-3074-47D4-876F-D2E0C58505DC}" type="presParOf" srcId="{FA8AB10E-C3AD-410E-80FE-E9817843546D}" destId="{92876A31-A656-4AF9-9C0B-E3B308F53F0A}" srcOrd="8" destOrd="0" presId="urn:microsoft.com/office/officeart/2005/8/layout/list1"/>
    <dgm:cxn modelId="{42BA7481-76A8-4311-ABA8-6A6686042445}" type="presParOf" srcId="{92876A31-A656-4AF9-9C0B-E3B308F53F0A}" destId="{A171EC2D-07C3-4C3E-9BAC-B8BAE1EAA5DB}" srcOrd="0" destOrd="0" presId="urn:microsoft.com/office/officeart/2005/8/layout/list1"/>
    <dgm:cxn modelId="{BD11A740-162A-496C-AA0C-28E9EC6BE534}" type="presParOf" srcId="{92876A31-A656-4AF9-9C0B-E3B308F53F0A}" destId="{EE303269-66EA-49E3-ABBA-0D4A1EAB4D82}" srcOrd="1" destOrd="0" presId="urn:microsoft.com/office/officeart/2005/8/layout/list1"/>
    <dgm:cxn modelId="{4B2F213D-A194-48F4-A055-85E7D6FE1FD0}" type="presParOf" srcId="{FA8AB10E-C3AD-410E-80FE-E9817843546D}" destId="{321CA12A-2BBC-4140-ACE2-79B4EB165D82}" srcOrd="9" destOrd="0" presId="urn:microsoft.com/office/officeart/2005/8/layout/list1"/>
    <dgm:cxn modelId="{548D8F3F-349C-4A34-9C6F-AAE0BB3032A9}" type="presParOf" srcId="{FA8AB10E-C3AD-410E-80FE-E9817843546D}" destId="{1681EE5A-BDCB-4D51-ADA5-D52839D1B91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DDC5C-B4B7-4FC7-A8E6-3DE6E5CE0295}" type="doc">
      <dgm:prSet loTypeId="urn:microsoft.com/office/officeart/2008/layout/AlternatingHexagons" loCatId="list" qsTypeId="urn:microsoft.com/office/officeart/2005/8/quickstyle/simple1" qsCatId="simple" csTypeId="urn:microsoft.com/office/officeart/2005/8/colors/colorful1" csCatId="colorful" phldr="1"/>
      <dgm:spPr/>
      <dgm:t>
        <a:bodyPr/>
        <a:lstStyle/>
        <a:p>
          <a:endParaRPr lang="es-ES"/>
        </a:p>
      </dgm:t>
    </dgm:pt>
    <dgm:pt modelId="{25D9326C-A62E-4ED0-8B80-70DCA1D24EA7}">
      <dgm:prSet phldrT="[Texto]"/>
      <dgm:spPr/>
      <dgm:t>
        <a:bodyPr/>
        <a:lstStyle/>
        <a:p>
          <a:r>
            <a:rPr lang="es-ES" dirty="0"/>
            <a:t>Proyect K-</a:t>
          </a:r>
          <a:r>
            <a:rPr lang="es-ES" dirty="0" err="1"/>
            <a:t>Nect</a:t>
          </a:r>
          <a:r>
            <a:rPr lang="es-ES" dirty="0"/>
            <a:t> en Carolina del Norte</a:t>
          </a:r>
        </a:p>
      </dgm:t>
    </dgm:pt>
    <dgm:pt modelId="{9981A8A1-649E-4602-881D-51F6EECFBDD6}" type="parTrans" cxnId="{1A9CC055-B9FA-434E-9B81-C5E952F287BB}">
      <dgm:prSet/>
      <dgm:spPr/>
      <dgm:t>
        <a:bodyPr/>
        <a:lstStyle/>
        <a:p>
          <a:endParaRPr lang="es-ES"/>
        </a:p>
      </dgm:t>
    </dgm:pt>
    <dgm:pt modelId="{E72B6526-A150-4679-B758-E4BE1B1CB659}" type="sibTrans" cxnId="{1A9CC055-B9FA-434E-9B81-C5E952F287BB}">
      <dgm:prSet/>
      <dgm:spPr/>
      <dgm:t>
        <a:bodyPr/>
        <a:lstStyle/>
        <a:p>
          <a:endParaRPr lang="es-ES"/>
        </a:p>
      </dgm:t>
    </dgm:pt>
    <dgm:pt modelId="{9124307A-7BB7-48BC-904C-EAF8CFE285E5}">
      <dgm:prSet/>
      <dgm:spPr/>
      <dgm:t>
        <a:bodyPr/>
        <a:lstStyle/>
        <a:p>
          <a:r>
            <a:rPr lang="es-ES"/>
            <a:t>Proyecto anatomía y fisiología en Texas</a:t>
          </a:r>
        </a:p>
      </dgm:t>
    </dgm:pt>
    <dgm:pt modelId="{B6D7CB4D-21D5-4F45-9CAD-4273F4931240}" type="parTrans" cxnId="{1271049A-1698-41E1-B05A-9F37EEC32BF6}">
      <dgm:prSet/>
      <dgm:spPr/>
      <dgm:t>
        <a:bodyPr/>
        <a:lstStyle/>
        <a:p>
          <a:endParaRPr lang="es-ES"/>
        </a:p>
      </dgm:t>
    </dgm:pt>
    <dgm:pt modelId="{49102F1D-2F0A-41A0-AD42-FCF4826D7C31}" type="sibTrans" cxnId="{1271049A-1698-41E1-B05A-9F37EEC32BF6}">
      <dgm:prSet/>
      <dgm:spPr/>
      <dgm:t>
        <a:bodyPr/>
        <a:lstStyle/>
        <a:p>
          <a:endParaRPr lang="es-ES"/>
        </a:p>
      </dgm:t>
    </dgm:pt>
    <dgm:pt modelId="{9AA4111E-F539-43F7-AB08-5FBF57B99A0C}" type="pres">
      <dgm:prSet presAssocID="{9E9DDC5C-B4B7-4FC7-A8E6-3DE6E5CE0295}" presName="Name0" presStyleCnt="0">
        <dgm:presLayoutVars>
          <dgm:chMax/>
          <dgm:chPref/>
          <dgm:dir/>
          <dgm:animLvl val="lvl"/>
        </dgm:presLayoutVars>
      </dgm:prSet>
      <dgm:spPr/>
    </dgm:pt>
    <dgm:pt modelId="{EC37F9F1-8AA3-4AF5-9727-6DA5A92AF231}" type="pres">
      <dgm:prSet presAssocID="{25D9326C-A62E-4ED0-8B80-70DCA1D24EA7}" presName="composite" presStyleCnt="0"/>
      <dgm:spPr/>
    </dgm:pt>
    <dgm:pt modelId="{C9AC90FC-7FE8-44DB-B651-D5201F9BA38D}" type="pres">
      <dgm:prSet presAssocID="{25D9326C-A62E-4ED0-8B80-70DCA1D24EA7}" presName="Parent1" presStyleLbl="node1" presStyleIdx="0" presStyleCnt="4">
        <dgm:presLayoutVars>
          <dgm:chMax val="1"/>
          <dgm:chPref val="1"/>
          <dgm:bulletEnabled val="1"/>
        </dgm:presLayoutVars>
      </dgm:prSet>
      <dgm:spPr/>
    </dgm:pt>
    <dgm:pt modelId="{659A4A25-924E-4651-AB80-621846D09761}" type="pres">
      <dgm:prSet presAssocID="{25D9326C-A62E-4ED0-8B80-70DCA1D24EA7}" presName="Childtext1" presStyleLbl="revTx" presStyleIdx="0" presStyleCnt="2">
        <dgm:presLayoutVars>
          <dgm:chMax val="0"/>
          <dgm:chPref val="0"/>
          <dgm:bulletEnabled val="1"/>
        </dgm:presLayoutVars>
      </dgm:prSet>
      <dgm:spPr/>
    </dgm:pt>
    <dgm:pt modelId="{AFFF94E7-3D5B-4D70-8CD3-65F2C5203F01}" type="pres">
      <dgm:prSet presAssocID="{25D9326C-A62E-4ED0-8B80-70DCA1D24EA7}" presName="BalanceSpacing" presStyleCnt="0"/>
      <dgm:spPr/>
    </dgm:pt>
    <dgm:pt modelId="{86235AFE-1C65-452A-90DA-766D916A47BC}" type="pres">
      <dgm:prSet presAssocID="{25D9326C-A62E-4ED0-8B80-70DCA1D24EA7}" presName="BalanceSpacing1" presStyleCnt="0"/>
      <dgm:spPr/>
    </dgm:pt>
    <dgm:pt modelId="{2DBADC6B-01E1-4B8C-A38F-66B3F21ED398}" type="pres">
      <dgm:prSet presAssocID="{E72B6526-A150-4679-B758-E4BE1B1CB659}" presName="Accent1Text" presStyleLbl="node1" presStyleIdx="1" presStyleCnt="4"/>
      <dgm:spPr/>
    </dgm:pt>
    <dgm:pt modelId="{EFB0B72B-1D83-4DEB-AE1A-E5AC33ADEFE5}" type="pres">
      <dgm:prSet presAssocID="{E72B6526-A150-4679-B758-E4BE1B1CB659}" presName="spaceBetweenRectangles" presStyleCnt="0"/>
      <dgm:spPr/>
    </dgm:pt>
    <dgm:pt modelId="{355F0EA7-0349-4BF8-BF2E-67170220D904}" type="pres">
      <dgm:prSet presAssocID="{9124307A-7BB7-48BC-904C-EAF8CFE285E5}" presName="composite" presStyleCnt="0"/>
      <dgm:spPr/>
    </dgm:pt>
    <dgm:pt modelId="{F4C6ECB8-59C4-4C51-9B7D-8CF144665AA6}" type="pres">
      <dgm:prSet presAssocID="{9124307A-7BB7-48BC-904C-EAF8CFE285E5}" presName="Parent1" presStyleLbl="node1" presStyleIdx="2" presStyleCnt="4">
        <dgm:presLayoutVars>
          <dgm:chMax val="1"/>
          <dgm:chPref val="1"/>
          <dgm:bulletEnabled val="1"/>
        </dgm:presLayoutVars>
      </dgm:prSet>
      <dgm:spPr/>
    </dgm:pt>
    <dgm:pt modelId="{7816FABE-05ED-4326-9B6E-21F537671F9F}" type="pres">
      <dgm:prSet presAssocID="{9124307A-7BB7-48BC-904C-EAF8CFE285E5}" presName="Childtext1" presStyleLbl="revTx" presStyleIdx="1" presStyleCnt="2">
        <dgm:presLayoutVars>
          <dgm:chMax val="0"/>
          <dgm:chPref val="0"/>
          <dgm:bulletEnabled val="1"/>
        </dgm:presLayoutVars>
      </dgm:prSet>
      <dgm:spPr/>
    </dgm:pt>
    <dgm:pt modelId="{89BE156A-F7D2-489C-8996-0C0A8DD3E92D}" type="pres">
      <dgm:prSet presAssocID="{9124307A-7BB7-48BC-904C-EAF8CFE285E5}" presName="BalanceSpacing" presStyleCnt="0"/>
      <dgm:spPr/>
    </dgm:pt>
    <dgm:pt modelId="{978E32D4-A1F6-4FFE-B975-8E398C054F9F}" type="pres">
      <dgm:prSet presAssocID="{9124307A-7BB7-48BC-904C-EAF8CFE285E5}" presName="BalanceSpacing1" presStyleCnt="0"/>
      <dgm:spPr/>
    </dgm:pt>
    <dgm:pt modelId="{E608F851-1119-4F42-AF44-5D0A42E91EC1}" type="pres">
      <dgm:prSet presAssocID="{49102F1D-2F0A-41A0-AD42-FCF4826D7C31}" presName="Accent1Text" presStyleLbl="node1" presStyleIdx="3" presStyleCnt="4"/>
      <dgm:spPr/>
    </dgm:pt>
  </dgm:ptLst>
  <dgm:cxnLst>
    <dgm:cxn modelId="{89907205-C01E-456B-80A0-84138E5C0C25}" type="presOf" srcId="{9124307A-7BB7-48BC-904C-EAF8CFE285E5}" destId="{F4C6ECB8-59C4-4C51-9B7D-8CF144665AA6}" srcOrd="0" destOrd="0" presId="urn:microsoft.com/office/officeart/2008/layout/AlternatingHexagons"/>
    <dgm:cxn modelId="{80D3E66E-7CD4-4E83-BCB5-7944007648EB}" type="presOf" srcId="{9E9DDC5C-B4B7-4FC7-A8E6-3DE6E5CE0295}" destId="{9AA4111E-F539-43F7-AB08-5FBF57B99A0C}" srcOrd="0" destOrd="0" presId="urn:microsoft.com/office/officeart/2008/layout/AlternatingHexagons"/>
    <dgm:cxn modelId="{D777F071-A276-4495-8EEE-332527A4499E}" type="presOf" srcId="{49102F1D-2F0A-41A0-AD42-FCF4826D7C31}" destId="{E608F851-1119-4F42-AF44-5D0A42E91EC1}" srcOrd="0" destOrd="0" presId="urn:microsoft.com/office/officeart/2008/layout/AlternatingHexagons"/>
    <dgm:cxn modelId="{1A9CC055-B9FA-434E-9B81-C5E952F287BB}" srcId="{9E9DDC5C-B4B7-4FC7-A8E6-3DE6E5CE0295}" destId="{25D9326C-A62E-4ED0-8B80-70DCA1D24EA7}" srcOrd="0" destOrd="0" parTransId="{9981A8A1-649E-4602-881D-51F6EECFBDD6}" sibTransId="{E72B6526-A150-4679-B758-E4BE1B1CB659}"/>
    <dgm:cxn modelId="{1271049A-1698-41E1-B05A-9F37EEC32BF6}" srcId="{9E9DDC5C-B4B7-4FC7-A8E6-3DE6E5CE0295}" destId="{9124307A-7BB7-48BC-904C-EAF8CFE285E5}" srcOrd="1" destOrd="0" parTransId="{B6D7CB4D-21D5-4F45-9CAD-4273F4931240}" sibTransId="{49102F1D-2F0A-41A0-AD42-FCF4826D7C31}"/>
    <dgm:cxn modelId="{29ED4B9D-D748-4746-801E-4BD7B5E59EBE}" type="presOf" srcId="{25D9326C-A62E-4ED0-8B80-70DCA1D24EA7}" destId="{C9AC90FC-7FE8-44DB-B651-D5201F9BA38D}" srcOrd="0" destOrd="0" presId="urn:microsoft.com/office/officeart/2008/layout/AlternatingHexagons"/>
    <dgm:cxn modelId="{C49D10BA-21F4-4E45-B8CE-A716CA3C6E6F}" type="presOf" srcId="{E72B6526-A150-4679-B758-E4BE1B1CB659}" destId="{2DBADC6B-01E1-4B8C-A38F-66B3F21ED398}" srcOrd="0" destOrd="0" presId="urn:microsoft.com/office/officeart/2008/layout/AlternatingHexagons"/>
    <dgm:cxn modelId="{6707476E-0C11-40AB-90BA-A95935DB336B}" type="presParOf" srcId="{9AA4111E-F539-43F7-AB08-5FBF57B99A0C}" destId="{EC37F9F1-8AA3-4AF5-9727-6DA5A92AF231}" srcOrd="0" destOrd="0" presId="urn:microsoft.com/office/officeart/2008/layout/AlternatingHexagons"/>
    <dgm:cxn modelId="{3B0C5C99-D416-4E9C-8B3D-21DB95CE0E1D}" type="presParOf" srcId="{EC37F9F1-8AA3-4AF5-9727-6DA5A92AF231}" destId="{C9AC90FC-7FE8-44DB-B651-D5201F9BA38D}" srcOrd="0" destOrd="0" presId="urn:microsoft.com/office/officeart/2008/layout/AlternatingHexagons"/>
    <dgm:cxn modelId="{A6901E63-FB20-4A38-BD4D-960E3B6A4C0A}" type="presParOf" srcId="{EC37F9F1-8AA3-4AF5-9727-6DA5A92AF231}" destId="{659A4A25-924E-4651-AB80-621846D09761}" srcOrd="1" destOrd="0" presId="urn:microsoft.com/office/officeart/2008/layout/AlternatingHexagons"/>
    <dgm:cxn modelId="{E6F35EF6-C347-44D3-801E-E26717054A1F}" type="presParOf" srcId="{EC37F9F1-8AA3-4AF5-9727-6DA5A92AF231}" destId="{AFFF94E7-3D5B-4D70-8CD3-65F2C5203F01}" srcOrd="2" destOrd="0" presId="urn:microsoft.com/office/officeart/2008/layout/AlternatingHexagons"/>
    <dgm:cxn modelId="{AAA0C9E8-84F1-48AC-A99B-D11AB651A4B5}" type="presParOf" srcId="{EC37F9F1-8AA3-4AF5-9727-6DA5A92AF231}" destId="{86235AFE-1C65-452A-90DA-766D916A47BC}" srcOrd="3" destOrd="0" presId="urn:microsoft.com/office/officeart/2008/layout/AlternatingHexagons"/>
    <dgm:cxn modelId="{42B9E829-6C49-4824-9EF1-6752D236DA2E}" type="presParOf" srcId="{EC37F9F1-8AA3-4AF5-9727-6DA5A92AF231}" destId="{2DBADC6B-01E1-4B8C-A38F-66B3F21ED398}" srcOrd="4" destOrd="0" presId="urn:microsoft.com/office/officeart/2008/layout/AlternatingHexagons"/>
    <dgm:cxn modelId="{65418427-5E98-4B36-9FEA-AF8F7825F2D9}" type="presParOf" srcId="{9AA4111E-F539-43F7-AB08-5FBF57B99A0C}" destId="{EFB0B72B-1D83-4DEB-AE1A-E5AC33ADEFE5}" srcOrd="1" destOrd="0" presId="urn:microsoft.com/office/officeart/2008/layout/AlternatingHexagons"/>
    <dgm:cxn modelId="{D71F27CC-691E-4FD1-80CF-1F2894843B66}" type="presParOf" srcId="{9AA4111E-F539-43F7-AB08-5FBF57B99A0C}" destId="{355F0EA7-0349-4BF8-BF2E-67170220D904}" srcOrd="2" destOrd="0" presId="urn:microsoft.com/office/officeart/2008/layout/AlternatingHexagons"/>
    <dgm:cxn modelId="{8DD56CEB-C028-4946-8706-A76E616E056B}" type="presParOf" srcId="{355F0EA7-0349-4BF8-BF2E-67170220D904}" destId="{F4C6ECB8-59C4-4C51-9B7D-8CF144665AA6}" srcOrd="0" destOrd="0" presId="urn:microsoft.com/office/officeart/2008/layout/AlternatingHexagons"/>
    <dgm:cxn modelId="{0670DC05-197A-499F-92AE-04F7EEEFC7A0}" type="presParOf" srcId="{355F0EA7-0349-4BF8-BF2E-67170220D904}" destId="{7816FABE-05ED-4326-9B6E-21F537671F9F}" srcOrd="1" destOrd="0" presId="urn:microsoft.com/office/officeart/2008/layout/AlternatingHexagons"/>
    <dgm:cxn modelId="{188D5561-A1DF-40E9-ADCD-BB086F105E43}" type="presParOf" srcId="{355F0EA7-0349-4BF8-BF2E-67170220D904}" destId="{89BE156A-F7D2-489C-8996-0C0A8DD3E92D}" srcOrd="2" destOrd="0" presId="urn:microsoft.com/office/officeart/2008/layout/AlternatingHexagons"/>
    <dgm:cxn modelId="{FBF8CE8F-ACB1-4048-B2F9-D124CEEFEC47}" type="presParOf" srcId="{355F0EA7-0349-4BF8-BF2E-67170220D904}" destId="{978E32D4-A1F6-4FFE-B975-8E398C054F9F}" srcOrd="3" destOrd="0" presId="urn:microsoft.com/office/officeart/2008/layout/AlternatingHexagons"/>
    <dgm:cxn modelId="{CF9BD365-E4CC-45CE-BCF2-47FB61A4FE1A}" type="presParOf" srcId="{355F0EA7-0349-4BF8-BF2E-67170220D904}" destId="{E608F851-1119-4F42-AF44-5D0A42E91EC1}"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F01ECC-E438-4646-B225-6F28F8F55EC5}"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s-ES"/>
        </a:p>
      </dgm:t>
    </dgm:pt>
    <dgm:pt modelId="{094175D4-CB36-4C1D-BC1F-D5415C3B2DE1}">
      <dgm:prSet phldrT="[Texto]"/>
      <dgm:spPr/>
      <dgm:t>
        <a:bodyPr/>
        <a:lstStyle/>
        <a:p>
          <a:r>
            <a:rPr lang="es-ES"/>
            <a:t>Mille Proyect (La India)</a:t>
          </a:r>
          <a:endParaRPr lang="es-ES" dirty="0"/>
        </a:p>
      </dgm:t>
    </dgm:pt>
    <dgm:pt modelId="{3922720B-A651-4A90-B4F3-DD7871271060}" type="parTrans" cxnId="{B260B2FC-8492-43D9-835E-A649FDEB95A3}">
      <dgm:prSet/>
      <dgm:spPr/>
      <dgm:t>
        <a:bodyPr/>
        <a:lstStyle/>
        <a:p>
          <a:endParaRPr lang="es-ES"/>
        </a:p>
      </dgm:t>
    </dgm:pt>
    <dgm:pt modelId="{18E4BCF3-DA4C-4E93-9036-44CD2F5DCED1}" type="sibTrans" cxnId="{B260B2FC-8492-43D9-835E-A649FDEB95A3}">
      <dgm:prSet/>
      <dgm:spPr/>
      <dgm:t>
        <a:bodyPr/>
        <a:lstStyle/>
        <a:p>
          <a:endParaRPr lang="es-ES"/>
        </a:p>
      </dgm:t>
    </dgm:pt>
    <dgm:pt modelId="{0282EA03-E0EE-4779-A9A5-4CD0603081DE}">
      <dgm:prSet/>
      <dgm:spPr/>
      <dgm:t>
        <a:bodyPr/>
        <a:lstStyle/>
        <a:p>
          <a:r>
            <a:rPr lang="es-ES" dirty="0"/>
            <a:t>Mobile learning Plataform (Hong Kong)</a:t>
          </a:r>
        </a:p>
      </dgm:t>
    </dgm:pt>
    <dgm:pt modelId="{565A52C2-8050-49CE-A408-173DD9B1E2B0}" type="parTrans" cxnId="{45D56440-C050-4D26-B7DF-CD54CD641BB5}">
      <dgm:prSet/>
      <dgm:spPr/>
      <dgm:t>
        <a:bodyPr/>
        <a:lstStyle/>
        <a:p>
          <a:endParaRPr lang="es-ES"/>
        </a:p>
      </dgm:t>
    </dgm:pt>
    <dgm:pt modelId="{802D76E8-DF4C-4DDF-ACDA-ABFD33D11430}" type="sibTrans" cxnId="{45D56440-C050-4D26-B7DF-CD54CD641BB5}">
      <dgm:prSet/>
      <dgm:spPr/>
      <dgm:t>
        <a:bodyPr/>
        <a:lstStyle/>
        <a:p>
          <a:endParaRPr lang="es-ES"/>
        </a:p>
      </dgm:t>
    </dgm:pt>
    <dgm:pt modelId="{4B39B9E4-F122-448A-A23C-CF83B5C18F2F}">
      <dgm:prSet/>
      <dgm:spPr/>
      <dgm:t>
        <a:bodyPr/>
        <a:lstStyle/>
        <a:p>
          <a:r>
            <a:rPr lang="es-ES" dirty="0"/>
            <a:t>Nuevas tecnologías, nuevas pedagogías en Australia</a:t>
          </a:r>
        </a:p>
      </dgm:t>
    </dgm:pt>
    <dgm:pt modelId="{A0C2A5EF-12B6-4BE1-BA88-BA209EB35BD0}" type="parTrans" cxnId="{5DE0853E-3F25-4236-AF4E-BBB7A066DBE2}">
      <dgm:prSet/>
      <dgm:spPr/>
      <dgm:t>
        <a:bodyPr/>
        <a:lstStyle/>
        <a:p>
          <a:endParaRPr lang="es-ES"/>
        </a:p>
      </dgm:t>
    </dgm:pt>
    <dgm:pt modelId="{C25F4B33-2904-41F6-9EE2-CB4D33B53A27}" type="sibTrans" cxnId="{5DE0853E-3F25-4236-AF4E-BBB7A066DBE2}">
      <dgm:prSet/>
      <dgm:spPr/>
      <dgm:t>
        <a:bodyPr/>
        <a:lstStyle/>
        <a:p>
          <a:endParaRPr lang="es-ES"/>
        </a:p>
      </dgm:t>
    </dgm:pt>
    <dgm:pt modelId="{B8536215-9CF2-4C6F-9B8C-66FA676FC7DF}" type="pres">
      <dgm:prSet presAssocID="{60F01ECC-E438-4646-B225-6F28F8F55EC5}" presName="Name0" presStyleCnt="0">
        <dgm:presLayoutVars>
          <dgm:chMax/>
          <dgm:chPref/>
          <dgm:dir/>
          <dgm:animLvl val="lvl"/>
        </dgm:presLayoutVars>
      </dgm:prSet>
      <dgm:spPr/>
    </dgm:pt>
    <dgm:pt modelId="{DEFD1DDE-8EDF-440E-89D9-0CA6129A3504}" type="pres">
      <dgm:prSet presAssocID="{094175D4-CB36-4C1D-BC1F-D5415C3B2DE1}" presName="composite" presStyleCnt="0"/>
      <dgm:spPr/>
    </dgm:pt>
    <dgm:pt modelId="{50B8A3A8-EF6A-4973-84D1-90658D093521}" type="pres">
      <dgm:prSet presAssocID="{094175D4-CB36-4C1D-BC1F-D5415C3B2DE1}" presName="Parent1" presStyleLbl="node1" presStyleIdx="0" presStyleCnt="6">
        <dgm:presLayoutVars>
          <dgm:chMax val="1"/>
          <dgm:chPref val="1"/>
          <dgm:bulletEnabled val="1"/>
        </dgm:presLayoutVars>
      </dgm:prSet>
      <dgm:spPr/>
    </dgm:pt>
    <dgm:pt modelId="{CF470514-49B6-479B-8CE8-AD46A2F9EDA0}" type="pres">
      <dgm:prSet presAssocID="{094175D4-CB36-4C1D-BC1F-D5415C3B2DE1}" presName="Childtext1" presStyleLbl="revTx" presStyleIdx="0" presStyleCnt="3">
        <dgm:presLayoutVars>
          <dgm:chMax val="0"/>
          <dgm:chPref val="0"/>
          <dgm:bulletEnabled val="1"/>
        </dgm:presLayoutVars>
      </dgm:prSet>
      <dgm:spPr/>
    </dgm:pt>
    <dgm:pt modelId="{2816780B-97B8-47E0-ACB9-A85F865AA4D7}" type="pres">
      <dgm:prSet presAssocID="{094175D4-CB36-4C1D-BC1F-D5415C3B2DE1}" presName="BalanceSpacing" presStyleCnt="0"/>
      <dgm:spPr/>
    </dgm:pt>
    <dgm:pt modelId="{AB66F8CA-F53A-45E9-BF08-3F1A73CCC36C}" type="pres">
      <dgm:prSet presAssocID="{094175D4-CB36-4C1D-BC1F-D5415C3B2DE1}" presName="BalanceSpacing1" presStyleCnt="0"/>
      <dgm:spPr/>
    </dgm:pt>
    <dgm:pt modelId="{FB54D637-A997-4918-8D75-36576B129DAF}" type="pres">
      <dgm:prSet presAssocID="{18E4BCF3-DA4C-4E93-9036-44CD2F5DCED1}" presName="Accent1Text" presStyleLbl="node1" presStyleIdx="1" presStyleCnt="6"/>
      <dgm:spPr/>
    </dgm:pt>
    <dgm:pt modelId="{FD1FCA2F-AC87-4834-B514-F7CD3881C1EE}" type="pres">
      <dgm:prSet presAssocID="{18E4BCF3-DA4C-4E93-9036-44CD2F5DCED1}" presName="spaceBetweenRectangles" presStyleCnt="0"/>
      <dgm:spPr/>
    </dgm:pt>
    <dgm:pt modelId="{E985B927-B9DB-4B75-85F6-32DCD9F6D14C}" type="pres">
      <dgm:prSet presAssocID="{0282EA03-E0EE-4779-A9A5-4CD0603081DE}" presName="composite" presStyleCnt="0"/>
      <dgm:spPr/>
    </dgm:pt>
    <dgm:pt modelId="{8855FC98-DE34-4B55-991A-F9BE61FBDA10}" type="pres">
      <dgm:prSet presAssocID="{0282EA03-E0EE-4779-A9A5-4CD0603081DE}" presName="Parent1" presStyleLbl="node1" presStyleIdx="2" presStyleCnt="6">
        <dgm:presLayoutVars>
          <dgm:chMax val="1"/>
          <dgm:chPref val="1"/>
          <dgm:bulletEnabled val="1"/>
        </dgm:presLayoutVars>
      </dgm:prSet>
      <dgm:spPr/>
    </dgm:pt>
    <dgm:pt modelId="{3768B4E3-904E-45D3-94F1-27B10AA8C6B3}" type="pres">
      <dgm:prSet presAssocID="{0282EA03-E0EE-4779-A9A5-4CD0603081DE}" presName="Childtext1" presStyleLbl="revTx" presStyleIdx="1" presStyleCnt="3">
        <dgm:presLayoutVars>
          <dgm:chMax val="0"/>
          <dgm:chPref val="0"/>
          <dgm:bulletEnabled val="1"/>
        </dgm:presLayoutVars>
      </dgm:prSet>
      <dgm:spPr/>
    </dgm:pt>
    <dgm:pt modelId="{AB9FE259-50A7-4452-B121-DDD8F048D320}" type="pres">
      <dgm:prSet presAssocID="{0282EA03-E0EE-4779-A9A5-4CD0603081DE}" presName="BalanceSpacing" presStyleCnt="0"/>
      <dgm:spPr/>
    </dgm:pt>
    <dgm:pt modelId="{CEC018C1-2B27-4193-8C88-2A0B86ACBE67}" type="pres">
      <dgm:prSet presAssocID="{0282EA03-E0EE-4779-A9A5-4CD0603081DE}" presName="BalanceSpacing1" presStyleCnt="0"/>
      <dgm:spPr/>
    </dgm:pt>
    <dgm:pt modelId="{10F832E1-A2C5-4970-80F6-080965960F74}" type="pres">
      <dgm:prSet presAssocID="{802D76E8-DF4C-4DDF-ACDA-ABFD33D11430}" presName="Accent1Text" presStyleLbl="node1" presStyleIdx="3" presStyleCnt="6"/>
      <dgm:spPr/>
    </dgm:pt>
    <dgm:pt modelId="{8745699B-E7CB-4090-90D7-7B43E039D607}" type="pres">
      <dgm:prSet presAssocID="{802D76E8-DF4C-4DDF-ACDA-ABFD33D11430}" presName="spaceBetweenRectangles" presStyleCnt="0"/>
      <dgm:spPr/>
    </dgm:pt>
    <dgm:pt modelId="{1F750ACA-689D-40E5-A622-FE915E06EF69}" type="pres">
      <dgm:prSet presAssocID="{4B39B9E4-F122-448A-A23C-CF83B5C18F2F}" presName="composite" presStyleCnt="0"/>
      <dgm:spPr/>
    </dgm:pt>
    <dgm:pt modelId="{06B95616-4AEB-4DC7-9296-9CF67FCFE4F6}" type="pres">
      <dgm:prSet presAssocID="{4B39B9E4-F122-448A-A23C-CF83B5C18F2F}" presName="Parent1" presStyleLbl="node1" presStyleIdx="4" presStyleCnt="6">
        <dgm:presLayoutVars>
          <dgm:chMax val="1"/>
          <dgm:chPref val="1"/>
          <dgm:bulletEnabled val="1"/>
        </dgm:presLayoutVars>
      </dgm:prSet>
      <dgm:spPr/>
    </dgm:pt>
    <dgm:pt modelId="{43E5DA23-714D-4528-B744-2D13E2BF7B55}" type="pres">
      <dgm:prSet presAssocID="{4B39B9E4-F122-448A-A23C-CF83B5C18F2F}" presName="Childtext1" presStyleLbl="revTx" presStyleIdx="2" presStyleCnt="3">
        <dgm:presLayoutVars>
          <dgm:chMax val="0"/>
          <dgm:chPref val="0"/>
          <dgm:bulletEnabled val="1"/>
        </dgm:presLayoutVars>
      </dgm:prSet>
      <dgm:spPr/>
    </dgm:pt>
    <dgm:pt modelId="{59C5956A-3773-4EF1-9435-1139BB6FA0F0}" type="pres">
      <dgm:prSet presAssocID="{4B39B9E4-F122-448A-A23C-CF83B5C18F2F}" presName="BalanceSpacing" presStyleCnt="0"/>
      <dgm:spPr/>
    </dgm:pt>
    <dgm:pt modelId="{E956F53C-EBA2-4383-B2A6-710493C731F9}" type="pres">
      <dgm:prSet presAssocID="{4B39B9E4-F122-448A-A23C-CF83B5C18F2F}" presName="BalanceSpacing1" presStyleCnt="0"/>
      <dgm:spPr/>
    </dgm:pt>
    <dgm:pt modelId="{3761F51E-2446-4728-B345-DA49CAD5BA70}" type="pres">
      <dgm:prSet presAssocID="{C25F4B33-2904-41F6-9EE2-CB4D33B53A27}" presName="Accent1Text" presStyleLbl="node1" presStyleIdx="5" presStyleCnt="6"/>
      <dgm:spPr/>
    </dgm:pt>
  </dgm:ptLst>
  <dgm:cxnLst>
    <dgm:cxn modelId="{F910D639-6058-490A-85C8-E8CAB49FF7D7}" type="presOf" srcId="{4B39B9E4-F122-448A-A23C-CF83B5C18F2F}" destId="{06B95616-4AEB-4DC7-9296-9CF67FCFE4F6}" srcOrd="0" destOrd="0" presId="urn:microsoft.com/office/officeart/2008/layout/AlternatingHexagons"/>
    <dgm:cxn modelId="{5DE0853E-3F25-4236-AF4E-BBB7A066DBE2}" srcId="{60F01ECC-E438-4646-B225-6F28F8F55EC5}" destId="{4B39B9E4-F122-448A-A23C-CF83B5C18F2F}" srcOrd="2" destOrd="0" parTransId="{A0C2A5EF-12B6-4BE1-BA88-BA209EB35BD0}" sibTransId="{C25F4B33-2904-41F6-9EE2-CB4D33B53A27}"/>
    <dgm:cxn modelId="{45D56440-C050-4D26-B7DF-CD54CD641BB5}" srcId="{60F01ECC-E438-4646-B225-6F28F8F55EC5}" destId="{0282EA03-E0EE-4779-A9A5-4CD0603081DE}" srcOrd="1" destOrd="0" parTransId="{565A52C2-8050-49CE-A408-173DD9B1E2B0}" sibTransId="{802D76E8-DF4C-4DDF-ACDA-ABFD33D11430}"/>
    <dgm:cxn modelId="{91CC2D51-01CB-4E3E-8A97-897E2DF04EAE}" type="presOf" srcId="{C25F4B33-2904-41F6-9EE2-CB4D33B53A27}" destId="{3761F51E-2446-4728-B345-DA49CAD5BA70}" srcOrd="0" destOrd="0" presId="urn:microsoft.com/office/officeart/2008/layout/AlternatingHexagons"/>
    <dgm:cxn modelId="{57CB0DA4-0B3C-47DF-9444-2B9CB4D75F39}" type="presOf" srcId="{60F01ECC-E438-4646-B225-6F28F8F55EC5}" destId="{B8536215-9CF2-4C6F-9B8C-66FA676FC7DF}" srcOrd="0" destOrd="0" presId="urn:microsoft.com/office/officeart/2008/layout/AlternatingHexagons"/>
    <dgm:cxn modelId="{8ACF3DB4-F151-4CD7-9D06-442C1FE92FEC}" type="presOf" srcId="{0282EA03-E0EE-4779-A9A5-4CD0603081DE}" destId="{8855FC98-DE34-4B55-991A-F9BE61FBDA10}" srcOrd="0" destOrd="0" presId="urn:microsoft.com/office/officeart/2008/layout/AlternatingHexagons"/>
    <dgm:cxn modelId="{510FFCD1-65E4-497A-A035-E64CBEB17B83}" type="presOf" srcId="{18E4BCF3-DA4C-4E93-9036-44CD2F5DCED1}" destId="{FB54D637-A997-4918-8D75-36576B129DAF}" srcOrd="0" destOrd="0" presId="urn:microsoft.com/office/officeart/2008/layout/AlternatingHexagons"/>
    <dgm:cxn modelId="{D219C5F1-026A-4530-8F32-7B898822E04C}" type="presOf" srcId="{802D76E8-DF4C-4DDF-ACDA-ABFD33D11430}" destId="{10F832E1-A2C5-4970-80F6-080965960F74}" srcOrd="0" destOrd="0" presId="urn:microsoft.com/office/officeart/2008/layout/AlternatingHexagons"/>
    <dgm:cxn modelId="{0D51C7F9-1118-4D94-90E8-8636B23CCE65}" type="presOf" srcId="{094175D4-CB36-4C1D-BC1F-D5415C3B2DE1}" destId="{50B8A3A8-EF6A-4973-84D1-90658D093521}" srcOrd="0" destOrd="0" presId="urn:microsoft.com/office/officeart/2008/layout/AlternatingHexagons"/>
    <dgm:cxn modelId="{B260B2FC-8492-43D9-835E-A649FDEB95A3}" srcId="{60F01ECC-E438-4646-B225-6F28F8F55EC5}" destId="{094175D4-CB36-4C1D-BC1F-D5415C3B2DE1}" srcOrd="0" destOrd="0" parTransId="{3922720B-A651-4A90-B4F3-DD7871271060}" sibTransId="{18E4BCF3-DA4C-4E93-9036-44CD2F5DCED1}"/>
    <dgm:cxn modelId="{E68DE8D3-31C7-473D-8C83-6A49108BDC48}" type="presParOf" srcId="{B8536215-9CF2-4C6F-9B8C-66FA676FC7DF}" destId="{DEFD1DDE-8EDF-440E-89D9-0CA6129A3504}" srcOrd="0" destOrd="0" presId="urn:microsoft.com/office/officeart/2008/layout/AlternatingHexagons"/>
    <dgm:cxn modelId="{098A5E39-8B44-48CD-8760-BDF0C283EB36}" type="presParOf" srcId="{DEFD1DDE-8EDF-440E-89D9-0CA6129A3504}" destId="{50B8A3A8-EF6A-4973-84D1-90658D093521}" srcOrd="0" destOrd="0" presId="urn:microsoft.com/office/officeart/2008/layout/AlternatingHexagons"/>
    <dgm:cxn modelId="{DF4F71E1-FA00-434C-B9F9-721EF0D6208B}" type="presParOf" srcId="{DEFD1DDE-8EDF-440E-89D9-0CA6129A3504}" destId="{CF470514-49B6-479B-8CE8-AD46A2F9EDA0}" srcOrd="1" destOrd="0" presId="urn:microsoft.com/office/officeart/2008/layout/AlternatingHexagons"/>
    <dgm:cxn modelId="{69A36FC0-9E09-4153-95AA-0393BC9D5EA2}" type="presParOf" srcId="{DEFD1DDE-8EDF-440E-89D9-0CA6129A3504}" destId="{2816780B-97B8-47E0-ACB9-A85F865AA4D7}" srcOrd="2" destOrd="0" presId="urn:microsoft.com/office/officeart/2008/layout/AlternatingHexagons"/>
    <dgm:cxn modelId="{35AF6C91-9CB5-4143-934E-F61E8A707225}" type="presParOf" srcId="{DEFD1DDE-8EDF-440E-89D9-0CA6129A3504}" destId="{AB66F8CA-F53A-45E9-BF08-3F1A73CCC36C}" srcOrd="3" destOrd="0" presId="urn:microsoft.com/office/officeart/2008/layout/AlternatingHexagons"/>
    <dgm:cxn modelId="{6BB3B720-BD87-48AF-B2E0-65CA1C577AC5}" type="presParOf" srcId="{DEFD1DDE-8EDF-440E-89D9-0CA6129A3504}" destId="{FB54D637-A997-4918-8D75-36576B129DAF}" srcOrd="4" destOrd="0" presId="urn:microsoft.com/office/officeart/2008/layout/AlternatingHexagons"/>
    <dgm:cxn modelId="{72314361-1A76-457A-9E18-0441D56D1906}" type="presParOf" srcId="{B8536215-9CF2-4C6F-9B8C-66FA676FC7DF}" destId="{FD1FCA2F-AC87-4834-B514-F7CD3881C1EE}" srcOrd="1" destOrd="0" presId="urn:microsoft.com/office/officeart/2008/layout/AlternatingHexagons"/>
    <dgm:cxn modelId="{FA599E4F-93FB-4E17-A791-1FD8A2384A6E}" type="presParOf" srcId="{B8536215-9CF2-4C6F-9B8C-66FA676FC7DF}" destId="{E985B927-B9DB-4B75-85F6-32DCD9F6D14C}" srcOrd="2" destOrd="0" presId="urn:microsoft.com/office/officeart/2008/layout/AlternatingHexagons"/>
    <dgm:cxn modelId="{5EC80C75-BC1C-4789-B501-FDE2FB2FD2DE}" type="presParOf" srcId="{E985B927-B9DB-4B75-85F6-32DCD9F6D14C}" destId="{8855FC98-DE34-4B55-991A-F9BE61FBDA10}" srcOrd="0" destOrd="0" presId="urn:microsoft.com/office/officeart/2008/layout/AlternatingHexagons"/>
    <dgm:cxn modelId="{7C731DA3-45C4-4566-AC85-4FDA6BA9B60F}" type="presParOf" srcId="{E985B927-B9DB-4B75-85F6-32DCD9F6D14C}" destId="{3768B4E3-904E-45D3-94F1-27B10AA8C6B3}" srcOrd="1" destOrd="0" presId="urn:microsoft.com/office/officeart/2008/layout/AlternatingHexagons"/>
    <dgm:cxn modelId="{A45A2A9B-DF78-4488-A945-58A8EF76393A}" type="presParOf" srcId="{E985B927-B9DB-4B75-85F6-32DCD9F6D14C}" destId="{AB9FE259-50A7-4452-B121-DDD8F048D320}" srcOrd="2" destOrd="0" presId="urn:microsoft.com/office/officeart/2008/layout/AlternatingHexagons"/>
    <dgm:cxn modelId="{37E1E74C-EAE7-4F13-ACB6-4FFDD8A140EB}" type="presParOf" srcId="{E985B927-B9DB-4B75-85F6-32DCD9F6D14C}" destId="{CEC018C1-2B27-4193-8C88-2A0B86ACBE67}" srcOrd="3" destOrd="0" presId="urn:microsoft.com/office/officeart/2008/layout/AlternatingHexagons"/>
    <dgm:cxn modelId="{950BAFFB-5A0E-4C29-B6B6-D7143DB49997}" type="presParOf" srcId="{E985B927-B9DB-4B75-85F6-32DCD9F6D14C}" destId="{10F832E1-A2C5-4970-80F6-080965960F74}" srcOrd="4" destOrd="0" presId="urn:microsoft.com/office/officeart/2008/layout/AlternatingHexagons"/>
    <dgm:cxn modelId="{9574D15E-C7F8-46DD-9A28-E19B82AB5F1B}" type="presParOf" srcId="{B8536215-9CF2-4C6F-9B8C-66FA676FC7DF}" destId="{8745699B-E7CB-4090-90D7-7B43E039D607}" srcOrd="3" destOrd="0" presId="urn:microsoft.com/office/officeart/2008/layout/AlternatingHexagons"/>
    <dgm:cxn modelId="{F6FEE3BB-C47F-4F72-A4F0-D46A97D4A8B9}" type="presParOf" srcId="{B8536215-9CF2-4C6F-9B8C-66FA676FC7DF}" destId="{1F750ACA-689D-40E5-A622-FE915E06EF69}" srcOrd="4" destOrd="0" presId="urn:microsoft.com/office/officeart/2008/layout/AlternatingHexagons"/>
    <dgm:cxn modelId="{15DE62AF-A75D-4414-8C98-1052F4C396E3}" type="presParOf" srcId="{1F750ACA-689D-40E5-A622-FE915E06EF69}" destId="{06B95616-4AEB-4DC7-9296-9CF67FCFE4F6}" srcOrd="0" destOrd="0" presId="urn:microsoft.com/office/officeart/2008/layout/AlternatingHexagons"/>
    <dgm:cxn modelId="{BF468308-4157-4D7E-8193-52815BA8DC62}" type="presParOf" srcId="{1F750ACA-689D-40E5-A622-FE915E06EF69}" destId="{43E5DA23-714D-4528-B744-2D13E2BF7B55}" srcOrd="1" destOrd="0" presId="urn:microsoft.com/office/officeart/2008/layout/AlternatingHexagons"/>
    <dgm:cxn modelId="{FE911DAD-27E4-4EE1-A7DE-A65196681CBB}" type="presParOf" srcId="{1F750ACA-689D-40E5-A622-FE915E06EF69}" destId="{59C5956A-3773-4EF1-9435-1139BB6FA0F0}" srcOrd="2" destOrd="0" presId="urn:microsoft.com/office/officeart/2008/layout/AlternatingHexagons"/>
    <dgm:cxn modelId="{DE7CD4E7-6F93-4BB3-A314-3C05B3C92D39}" type="presParOf" srcId="{1F750ACA-689D-40E5-A622-FE915E06EF69}" destId="{E956F53C-EBA2-4383-B2A6-710493C731F9}" srcOrd="3" destOrd="0" presId="urn:microsoft.com/office/officeart/2008/layout/AlternatingHexagons"/>
    <dgm:cxn modelId="{F1E6A84A-CEDB-4F3F-A02E-74EE17697E6A}" type="presParOf" srcId="{1F750ACA-689D-40E5-A622-FE915E06EF69}" destId="{3761F51E-2446-4728-B345-DA49CAD5BA70}" srcOrd="4" destOrd="0" presId="urn:microsoft.com/office/officeart/2008/layout/AlternatingHexagon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F01ECC-E438-4646-B225-6F28F8F55EC5}"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es-ES"/>
        </a:p>
      </dgm:t>
    </dgm:pt>
    <dgm:pt modelId="{094175D4-CB36-4C1D-BC1F-D5415C3B2DE1}">
      <dgm:prSet phldrT="[Texto]"/>
      <dgm:spPr/>
      <dgm:t>
        <a:bodyPr/>
        <a:lstStyle/>
        <a:p>
          <a:r>
            <a:rPr lang="es-ES" dirty="0"/>
            <a:t>Proyectos UNESCO en África</a:t>
          </a:r>
        </a:p>
      </dgm:t>
    </dgm:pt>
    <dgm:pt modelId="{3922720B-A651-4A90-B4F3-DD7871271060}" type="parTrans" cxnId="{B260B2FC-8492-43D9-835E-A649FDEB95A3}">
      <dgm:prSet/>
      <dgm:spPr/>
      <dgm:t>
        <a:bodyPr/>
        <a:lstStyle/>
        <a:p>
          <a:endParaRPr lang="es-ES"/>
        </a:p>
      </dgm:t>
    </dgm:pt>
    <dgm:pt modelId="{18E4BCF3-DA4C-4E93-9036-44CD2F5DCED1}" type="sibTrans" cxnId="{B260B2FC-8492-43D9-835E-A649FDEB95A3}">
      <dgm:prSet/>
      <dgm:spPr/>
      <dgm:t>
        <a:bodyPr/>
        <a:lstStyle/>
        <a:p>
          <a:endParaRPr lang="es-ES"/>
        </a:p>
      </dgm:t>
    </dgm:pt>
    <dgm:pt modelId="{0282EA03-E0EE-4779-A9A5-4CD0603081DE}">
      <dgm:prSet/>
      <dgm:spPr/>
      <dgm:t>
        <a:bodyPr/>
        <a:lstStyle/>
        <a:p>
          <a:r>
            <a:rPr lang="es-ES" dirty="0"/>
            <a:t>Proyecto Bridge IT en Tanzania</a:t>
          </a:r>
        </a:p>
      </dgm:t>
    </dgm:pt>
    <dgm:pt modelId="{565A52C2-8050-49CE-A408-173DD9B1E2B0}" type="parTrans" cxnId="{45D56440-C050-4D26-B7DF-CD54CD641BB5}">
      <dgm:prSet/>
      <dgm:spPr/>
      <dgm:t>
        <a:bodyPr/>
        <a:lstStyle/>
        <a:p>
          <a:endParaRPr lang="es-ES"/>
        </a:p>
      </dgm:t>
    </dgm:pt>
    <dgm:pt modelId="{802D76E8-DF4C-4DDF-ACDA-ABFD33D11430}" type="sibTrans" cxnId="{45D56440-C050-4D26-B7DF-CD54CD641BB5}">
      <dgm:prSet/>
      <dgm:spPr/>
      <dgm:t>
        <a:bodyPr/>
        <a:lstStyle/>
        <a:p>
          <a:endParaRPr lang="es-ES"/>
        </a:p>
      </dgm:t>
    </dgm:pt>
    <dgm:pt modelId="{4B39B9E4-F122-448A-A23C-CF83B5C18F2F}">
      <dgm:prSet/>
      <dgm:spPr/>
      <dgm:t>
        <a:bodyPr/>
        <a:lstStyle/>
        <a:p>
          <a:r>
            <a:rPr lang="es-ES" dirty="0"/>
            <a:t>Proyecto </a:t>
          </a:r>
          <a:r>
            <a:rPr lang="es-ES" dirty="0" err="1"/>
            <a:t>sms</a:t>
          </a:r>
          <a:r>
            <a:rPr lang="es-ES" dirty="0"/>
            <a:t> en ocho países entre ellos, Kenia y Tanzania</a:t>
          </a:r>
        </a:p>
      </dgm:t>
    </dgm:pt>
    <dgm:pt modelId="{A0C2A5EF-12B6-4BE1-BA88-BA209EB35BD0}" type="parTrans" cxnId="{5DE0853E-3F25-4236-AF4E-BBB7A066DBE2}">
      <dgm:prSet/>
      <dgm:spPr/>
      <dgm:t>
        <a:bodyPr/>
        <a:lstStyle/>
        <a:p>
          <a:endParaRPr lang="es-ES"/>
        </a:p>
      </dgm:t>
    </dgm:pt>
    <dgm:pt modelId="{C25F4B33-2904-41F6-9EE2-CB4D33B53A27}" type="sibTrans" cxnId="{5DE0853E-3F25-4236-AF4E-BBB7A066DBE2}">
      <dgm:prSet/>
      <dgm:spPr/>
      <dgm:t>
        <a:bodyPr/>
        <a:lstStyle/>
        <a:p>
          <a:endParaRPr lang="es-ES"/>
        </a:p>
      </dgm:t>
    </dgm:pt>
    <dgm:pt modelId="{7EE255E7-679E-4185-A2DB-D8ABB7DE7131}">
      <dgm:prSet phldrT="[Texto]"/>
      <dgm:spPr/>
      <dgm:t>
        <a:bodyPr/>
        <a:lstStyle/>
        <a:p>
          <a:r>
            <a:rPr lang="es-ES_tradnl" b="1" dirty="0"/>
            <a:t>M4Lit Project (Sudáfrica)</a:t>
          </a:r>
          <a:endParaRPr lang="es-ES" dirty="0"/>
        </a:p>
      </dgm:t>
    </dgm:pt>
    <dgm:pt modelId="{8140974F-007F-451C-AA55-72FE8635BE76}" type="parTrans" cxnId="{BA29DB03-EB4F-48FE-AACB-97D150341B59}">
      <dgm:prSet/>
      <dgm:spPr/>
      <dgm:t>
        <a:bodyPr/>
        <a:lstStyle/>
        <a:p>
          <a:endParaRPr lang="es-ES"/>
        </a:p>
      </dgm:t>
    </dgm:pt>
    <dgm:pt modelId="{18A04029-015C-4FD4-A353-B86DB2BD2A67}" type="sibTrans" cxnId="{BA29DB03-EB4F-48FE-AACB-97D150341B59}">
      <dgm:prSet/>
      <dgm:spPr/>
      <dgm:t>
        <a:bodyPr/>
        <a:lstStyle/>
        <a:p>
          <a:endParaRPr lang="es-ES"/>
        </a:p>
      </dgm:t>
    </dgm:pt>
    <dgm:pt modelId="{B8536215-9CF2-4C6F-9B8C-66FA676FC7DF}" type="pres">
      <dgm:prSet presAssocID="{60F01ECC-E438-4646-B225-6F28F8F55EC5}" presName="Name0" presStyleCnt="0">
        <dgm:presLayoutVars>
          <dgm:chMax/>
          <dgm:chPref/>
          <dgm:dir/>
          <dgm:animLvl val="lvl"/>
        </dgm:presLayoutVars>
      </dgm:prSet>
      <dgm:spPr/>
    </dgm:pt>
    <dgm:pt modelId="{E5F99F2C-F609-49B9-A42B-231D0533D1E2}" type="pres">
      <dgm:prSet presAssocID="{7EE255E7-679E-4185-A2DB-D8ABB7DE7131}" presName="composite" presStyleCnt="0"/>
      <dgm:spPr/>
    </dgm:pt>
    <dgm:pt modelId="{A36A4FBF-4B66-46F3-940A-6E76D94EB0D4}" type="pres">
      <dgm:prSet presAssocID="{7EE255E7-679E-4185-A2DB-D8ABB7DE7131}" presName="Parent1" presStyleLbl="node1" presStyleIdx="0" presStyleCnt="8">
        <dgm:presLayoutVars>
          <dgm:chMax val="1"/>
          <dgm:chPref val="1"/>
          <dgm:bulletEnabled val="1"/>
        </dgm:presLayoutVars>
      </dgm:prSet>
      <dgm:spPr/>
    </dgm:pt>
    <dgm:pt modelId="{B8EC6CBE-3DE2-4741-AFB3-371DC7DC5C2F}" type="pres">
      <dgm:prSet presAssocID="{7EE255E7-679E-4185-A2DB-D8ABB7DE7131}" presName="Childtext1" presStyleLbl="revTx" presStyleIdx="0" presStyleCnt="4">
        <dgm:presLayoutVars>
          <dgm:chMax val="0"/>
          <dgm:chPref val="0"/>
          <dgm:bulletEnabled val="1"/>
        </dgm:presLayoutVars>
      </dgm:prSet>
      <dgm:spPr/>
    </dgm:pt>
    <dgm:pt modelId="{564BE335-D310-4E35-9294-03BAED25413C}" type="pres">
      <dgm:prSet presAssocID="{7EE255E7-679E-4185-A2DB-D8ABB7DE7131}" presName="BalanceSpacing" presStyleCnt="0"/>
      <dgm:spPr/>
    </dgm:pt>
    <dgm:pt modelId="{463FE74B-6A4A-485E-8069-FCE91C61D0E6}" type="pres">
      <dgm:prSet presAssocID="{7EE255E7-679E-4185-A2DB-D8ABB7DE7131}" presName="BalanceSpacing1" presStyleCnt="0"/>
      <dgm:spPr/>
    </dgm:pt>
    <dgm:pt modelId="{DD29020C-8370-455C-BF80-B0598356B5F7}" type="pres">
      <dgm:prSet presAssocID="{18A04029-015C-4FD4-A353-B86DB2BD2A67}" presName="Accent1Text" presStyleLbl="node1" presStyleIdx="1" presStyleCnt="8"/>
      <dgm:spPr/>
    </dgm:pt>
    <dgm:pt modelId="{C42743DE-4576-4C0A-9A03-D9EF294A2073}" type="pres">
      <dgm:prSet presAssocID="{18A04029-015C-4FD4-A353-B86DB2BD2A67}" presName="spaceBetweenRectangles" presStyleCnt="0"/>
      <dgm:spPr/>
    </dgm:pt>
    <dgm:pt modelId="{DEFD1DDE-8EDF-440E-89D9-0CA6129A3504}" type="pres">
      <dgm:prSet presAssocID="{094175D4-CB36-4C1D-BC1F-D5415C3B2DE1}" presName="composite" presStyleCnt="0"/>
      <dgm:spPr/>
    </dgm:pt>
    <dgm:pt modelId="{50B8A3A8-EF6A-4973-84D1-90658D093521}" type="pres">
      <dgm:prSet presAssocID="{094175D4-CB36-4C1D-BC1F-D5415C3B2DE1}" presName="Parent1" presStyleLbl="node1" presStyleIdx="2" presStyleCnt="8">
        <dgm:presLayoutVars>
          <dgm:chMax val="1"/>
          <dgm:chPref val="1"/>
          <dgm:bulletEnabled val="1"/>
        </dgm:presLayoutVars>
      </dgm:prSet>
      <dgm:spPr/>
    </dgm:pt>
    <dgm:pt modelId="{CF470514-49B6-479B-8CE8-AD46A2F9EDA0}" type="pres">
      <dgm:prSet presAssocID="{094175D4-CB36-4C1D-BC1F-D5415C3B2DE1}" presName="Childtext1" presStyleLbl="revTx" presStyleIdx="1" presStyleCnt="4">
        <dgm:presLayoutVars>
          <dgm:chMax val="0"/>
          <dgm:chPref val="0"/>
          <dgm:bulletEnabled val="1"/>
        </dgm:presLayoutVars>
      </dgm:prSet>
      <dgm:spPr/>
    </dgm:pt>
    <dgm:pt modelId="{2816780B-97B8-47E0-ACB9-A85F865AA4D7}" type="pres">
      <dgm:prSet presAssocID="{094175D4-CB36-4C1D-BC1F-D5415C3B2DE1}" presName="BalanceSpacing" presStyleCnt="0"/>
      <dgm:spPr/>
    </dgm:pt>
    <dgm:pt modelId="{AB66F8CA-F53A-45E9-BF08-3F1A73CCC36C}" type="pres">
      <dgm:prSet presAssocID="{094175D4-CB36-4C1D-BC1F-D5415C3B2DE1}" presName="BalanceSpacing1" presStyleCnt="0"/>
      <dgm:spPr/>
    </dgm:pt>
    <dgm:pt modelId="{FB54D637-A997-4918-8D75-36576B129DAF}" type="pres">
      <dgm:prSet presAssocID="{18E4BCF3-DA4C-4E93-9036-44CD2F5DCED1}" presName="Accent1Text" presStyleLbl="node1" presStyleIdx="3" presStyleCnt="8"/>
      <dgm:spPr/>
    </dgm:pt>
    <dgm:pt modelId="{FD1FCA2F-AC87-4834-B514-F7CD3881C1EE}" type="pres">
      <dgm:prSet presAssocID="{18E4BCF3-DA4C-4E93-9036-44CD2F5DCED1}" presName="spaceBetweenRectangles" presStyleCnt="0"/>
      <dgm:spPr/>
    </dgm:pt>
    <dgm:pt modelId="{E985B927-B9DB-4B75-85F6-32DCD9F6D14C}" type="pres">
      <dgm:prSet presAssocID="{0282EA03-E0EE-4779-A9A5-4CD0603081DE}" presName="composite" presStyleCnt="0"/>
      <dgm:spPr/>
    </dgm:pt>
    <dgm:pt modelId="{8855FC98-DE34-4B55-991A-F9BE61FBDA10}" type="pres">
      <dgm:prSet presAssocID="{0282EA03-E0EE-4779-A9A5-4CD0603081DE}" presName="Parent1" presStyleLbl="node1" presStyleIdx="4" presStyleCnt="8">
        <dgm:presLayoutVars>
          <dgm:chMax val="1"/>
          <dgm:chPref val="1"/>
          <dgm:bulletEnabled val="1"/>
        </dgm:presLayoutVars>
      </dgm:prSet>
      <dgm:spPr/>
    </dgm:pt>
    <dgm:pt modelId="{3768B4E3-904E-45D3-94F1-27B10AA8C6B3}" type="pres">
      <dgm:prSet presAssocID="{0282EA03-E0EE-4779-A9A5-4CD0603081DE}" presName="Childtext1" presStyleLbl="revTx" presStyleIdx="2" presStyleCnt="4">
        <dgm:presLayoutVars>
          <dgm:chMax val="0"/>
          <dgm:chPref val="0"/>
          <dgm:bulletEnabled val="1"/>
        </dgm:presLayoutVars>
      </dgm:prSet>
      <dgm:spPr/>
    </dgm:pt>
    <dgm:pt modelId="{AB9FE259-50A7-4452-B121-DDD8F048D320}" type="pres">
      <dgm:prSet presAssocID="{0282EA03-E0EE-4779-A9A5-4CD0603081DE}" presName="BalanceSpacing" presStyleCnt="0"/>
      <dgm:spPr/>
    </dgm:pt>
    <dgm:pt modelId="{CEC018C1-2B27-4193-8C88-2A0B86ACBE67}" type="pres">
      <dgm:prSet presAssocID="{0282EA03-E0EE-4779-A9A5-4CD0603081DE}" presName="BalanceSpacing1" presStyleCnt="0"/>
      <dgm:spPr/>
    </dgm:pt>
    <dgm:pt modelId="{10F832E1-A2C5-4970-80F6-080965960F74}" type="pres">
      <dgm:prSet presAssocID="{802D76E8-DF4C-4DDF-ACDA-ABFD33D11430}" presName="Accent1Text" presStyleLbl="node1" presStyleIdx="5" presStyleCnt="8"/>
      <dgm:spPr/>
    </dgm:pt>
    <dgm:pt modelId="{8745699B-E7CB-4090-90D7-7B43E039D607}" type="pres">
      <dgm:prSet presAssocID="{802D76E8-DF4C-4DDF-ACDA-ABFD33D11430}" presName="spaceBetweenRectangles" presStyleCnt="0"/>
      <dgm:spPr/>
    </dgm:pt>
    <dgm:pt modelId="{1F750ACA-689D-40E5-A622-FE915E06EF69}" type="pres">
      <dgm:prSet presAssocID="{4B39B9E4-F122-448A-A23C-CF83B5C18F2F}" presName="composite" presStyleCnt="0"/>
      <dgm:spPr/>
    </dgm:pt>
    <dgm:pt modelId="{06B95616-4AEB-4DC7-9296-9CF67FCFE4F6}" type="pres">
      <dgm:prSet presAssocID="{4B39B9E4-F122-448A-A23C-CF83B5C18F2F}" presName="Parent1" presStyleLbl="node1" presStyleIdx="6" presStyleCnt="8">
        <dgm:presLayoutVars>
          <dgm:chMax val="1"/>
          <dgm:chPref val="1"/>
          <dgm:bulletEnabled val="1"/>
        </dgm:presLayoutVars>
      </dgm:prSet>
      <dgm:spPr/>
    </dgm:pt>
    <dgm:pt modelId="{43E5DA23-714D-4528-B744-2D13E2BF7B55}" type="pres">
      <dgm:prSet presAssocID="{4B39B9E4-F122-448A-A23C-CF83B5C18F2F}" presName="Childtext1" presStyleLbl="revTx" presStyleIdx="3" presStyleCnt="4">
        <dgm:presLayoutVars>
          <dgm:chMax val="0"/>
          <dgm:chPref val="0"/>
          <dgm:bulletEnabled val="1"/>
        </dgm:presLayoutVars>
      </dgm:prSet>
      <dgm:spPr/>
    </dgm:pt>
    <dgm:pt modelId="{59C5956A-3773-4EF1-9435-1139BB6FA0F0}" type="pres">
      <dgm:prSet presAssocID="{4B39B9E4-F122-448A-A23C-CF83B5C18F2F}" presName="BalanceSpacing" presStyleCnt="0"/>
      <dgm:spPr/>
    </dgm:pt>
    <dgm:pt modelId="{E956F53C-EBA2-4383-B2A6-710493C731F9}" type="pres">
      <dgm:prSet presAssocID="{4B39B9E4-F122-448A-A23C-CF83B5C18F2F}" presName="BalanceSpacing1" presStyleCnt="0"/>
      <dgm:spPr/>
    </dgm:pt>
    <dgm:pt modelId="{3761F51E-2446-4728-B345-DA49CAD5BA70}" type="pres">
      <dgm:prSet presAssocID="{C25F4B33-2904-41F6-9EE2-CB4D33B53A27}" presName="Accent1Text" presStyleLbl="node1" presStyleIdx="7" presStyleCnt="8"/>
      <dgm:spPr/>
    </dgm:pt>
  </dgm:ptLst>
  <dgm:cxnLst>
    <dgm:cxn modelId="{BA29DB03-EB4F-48FE-AACB-97D150341B59}" srcId="{60F01ECC-E438-4646-B225-6F28F8F55EC5}" destId="{7EE255E7-679E-4185-A2DB-D8ABB7DE7131}" srcOrd="0" destOrd="0" parTransId="{8140974F-007F-451C-AA55-72FE8635BE76}" sibTransId="{18A04029-015C-4FD4-A353-B86DB2BD2A67}"/>
    <dgm:cxn modelId="{F910D639-6058-490A-85C8-E8CAB49FF7D7}" type="presOf" srcId="{4B39B9E4-F122-448A-A23C-CF83B5C18F2F}" destId="{06B95616-4AEB-4DC7-9296-9CF67FCFE4F6}" srcOrd="0" destOrd="0" presId="urn:microsoft.com/office/officeart/2008/layout/AlternatingHexagons"/>
    <dgm:cxn modelId="{5DE0853E-3F25-4236-AF4E-BBB7A066DBE2}" srcId="{60F01ECC-E438-4646-B225-6F28F8F55EC5}" destId="{4B39B9E4-F122-448A-A23C-CF83B5C18F2F}" srcOrd="3" destOrd="0" parTransId="{A0C2A5EF-12B6-4BE1-BA88-BA209EB35BD0}" sibTransId="{C25F4B33-2904-41F6-9EE2-CB4D33B53A27}"/>
    <dgm:cxn modelId="{45D56440-C050-4D26-B7DF-CD54CD641BB5}" srcId="{60F01ECC-E438-4646-B225-6F28F8F55EC5}" destId="{0282EA03-E0EE-4779-A9A5-4CD0603081DE}" srcOrd="2" destOrd="0" parTransId="{565A52C2-8050-49CE-A408-173DD9B1E2B0}" sibTransId="{802D76E8-DF4C-4DDF-ACDA-ABFD33D11430}"/>
    <dgm:cxn modelId="{812FEE42-FC25-4263-BBAB-C1FE469E0F62}" type="presOf" srcId="{18A04029-015C-4FD4-A353-B86DB2BD2A67}" destId="{DD29020C-8370-455C-BF80-B0598356B5F7}" srcOrd="0" destOrd="0" presId="urn:microsoft.com/office/officeart/2008/layout/AlternatingHexagons"/>
    <dgm:cxn modelId="{18CE5C46-C7B6-4DC7-933A-0F8C7BBFF7D2}" type="presOf" srcId="{7EE255E7-679E-4185-A2DB-D8ABB7DE7131}" destId="{A36A4FBF-4B66-46F3-940A-6E76D94EB0D4}" srcOrd="0" destOrd="0" presId="urn:microsoft.com/office/officeart/2008/layout/AlternatingHexagons"/>
    <dgm:cxn modelId="{91CC2D51-01CB-4E3E-8A97-897E2DF04EAE}" type="presOf" srcId="{C25F4B33-2904-41F6-9EE2-CB4D33B53A27}" destId="{3761F51E-2446-4728-B345-DA49CAD5BA70}" srcOrd="0" destOrd="0" presId="urn:microsoft.com/office/officeart/2008/layout/AlternatingHexagons"/>
    <dgm:cxn modelId="{57CB0DA4-0B3C-47DF-9444-2B9CB4D75F39}" type="presOf" srcId="{60F01ECC-E438-4646-B225-6F28F8F55EC5}" destId="{B8536215-9CF2-4C6F-9B8C-66FA676FC7DF}" srcOrd="0" destOrd="0" presId="urn:microsoft.com/office/officeart/2008/layout/AlternatingHexagons"/>
    <dgm:cxn modelId="{8ACF3DB4-F151-4CD7-9D06-442C1FE92FEC}" type="presOf" srcId="{0282EA03-E0EE-4779-A9A5-4CD0603081DE}" destId="{8855FC98-DE34-4B55-991A-F9BE61FBDA10}" srcOrd="0" destOrd="0" presId="urn:microsoft.com/office/officeart/2008/layout/AlternatingHexagons"/>
    <dgm:cxn modelId="{510FFCD1-65E4-497A-A035-E64CBEB17B83}" type="presOf" srcId="{18E4BCF3-DA4C-4E93-9036-44CD2F5DCED1}" destId="{FB54D637-A997-4918-8D75-36576B129DAF}" srcOrd="0" destOrd="0" presId="urn:microsoft.com/office/officeart/2008/layout/AlternatingHexagons"/>
    <dgm:cxn modelId="{D219C5F1-026A-4530-8F32-7B898822E04C}" type="presOf" srcId="{802D76E8-DF4C-4DDF-ACDA-ABFD33D11430}" destId="{10F832E1-A2C5-4970-80F6-080965960F74}" srcOrd="0" destOrd="0" presId="urn:microsoft.com/office/officeart/2008/layout/AlternatingHexagons"/>
    <dgm:cxn modelId="{0D51C7F9-1118-4D94-90E8-8636B23CCE65}" type="presOf" srcId="{094175D4-CB36-4C1D-BC1F-D5415C3B2DE1}" destId="{50B8A3A8-EF6A-4973-84D1-90658D093521}" srcOrd="0" destOrd="0" presId="urn:microsoft.com/office/officeart/2008/layout/AlternatingHexagons"/>
    <dgm:cxn modelId="{B260B2FC-8492-43D9-835E-A649FDEB95A3}" srcId="{60F01ECC-E438-4646-B225-6F28F8F55EC5}" destId="{094175D4-CB36-4C1D-BC1F-D5415C3B2DE1}" srcOrd="1" destOrd="0" parTransId="{3922720B-A651-4A90-B4F3-DD7871271060}" sibTransId="{18E4BCF3-DA4C-4E93-9036-44CD2F5DCED1}"/>
    <dgm:cxn modelId="{C668AA08-073B-42BE-8D0B-94BE230E8255}" type="presParOf" srcId="{B8536215-9CF2-4C6F-9B8C-66FA676FC7DF}" destId="{E5F99F2C-F609-49B9-A42B-231D0533D1E2}" srcOrd="0" destOrd="0" presId="urn:microsoft.com/office/officeart/2008/layout/AlternatingHexagons"/>
    <dgm:cxn modelId="{89FF5C16-66BE-4D4E-A357-5DDF7D2B853C}" type="presParOf" srcId="{E5F99F2C-F609-49B9-A42B-231D0533D1E2}" destId="{A36A4FBF-4B66-46F3-940A-6E76D94EB0D4}" srcOrd="0" destOrd="0" presId="urn:microsoft.com/office/officeart/2008/layout/AlternatingHexagons"/>
    <dgm:cxn modelId="{D51FD628-094B-402B-86B5-3CC621E7EB3B}" type="presParOf" srcId="{E5F99F2C-F609-49B9-A42B-231D0533D1E2}" destId="{B8EC6CBE-3DE2-4741-AFB3-371DC7DC5C2F}" srcOrd="1" destOrd="0" presId="urn:microsoft.com/office/officeart/2008/layout/AlternatingHexagons"/>
    <dgm:cxn modelId="{11CCDDEE-1DFA-44C9-AD5B-409FFCF11BAB}" type="presParOf" srcId="{E5F99F2C-F609-49B9-A42B-231D0533D1E2}" destId="{564BE335-D310-4E35-9294-03BAED25413C}" srcOrd="2" destOrd="0" presId="urn:microsoft.com/office/officeart/2008/layout/AlternatingHexagons"/>
    <dgm:cxn modelId="{269C9D98-C96F-46B1-85C1-BCC61E6138BA}" type="presParOf" srcId="{E5F99F2C-F609-49B9-A42B-231D0533D1E2}" destId="{463FE74B-6A4A-485E-8069-FCE91C61D0E6}" srcOrd="3" destOrd="0" presId="urn:microsoft.com/office/officeart/2008/layout/AlternatingHexagons"/>
    <dgm:cxn modelId="{27AE30B9-4459-4686-80E9-AB66ED695546}" type="presParOf" srcId="{E5F99F2C-F609-49B9-A42B-231D0533D1E2}" destId="{DD29020C-8370-455C-BF80-B0598356B5F7}" srcOrd="4" destOrd="0" presId="urn:microsoft.com/office/officeart/2008/layout/AlternatingHexagons"/>
    <dgm:cxn modelId="{73293044-0425-4BB6-AE8B-CC31DE1A98C6}" type="presParOf" srcId="{B8536215-9CF2-4C6F-9B8C-66FA676FC7DF}" destId="{C42743DE-4576-4C0A-9A03-D9EF294A2073}" srcOrd="1" destOrd="0" presId="urn:microsoft.com/office/officeart/2008/layout/AlternatingHexagons"/>
    <dgm:cxn modelId="{E68DE8D3-31C7-473D-8C83-6A49108BDC48}" type="presParOf" srcId="{B8536215-9CF2-4C6F-9B8C-66FA676FC7DF}" destId="{DEFD1DDE-8EDF-440E-89D9-0CA6129A3504}" srcOrd="2" destOrd="0" presId="urn:microsoft.com/office/officeart/2008/layout/AlternatingHexagons"/>
    <dgm:cxn modelId="{098A5E39-8B44-48CD-8760-BDF0C283EB36}" type="presParOf" srcId="{DEFD1DDE-8EDF-440E-89D9-0CA6129A3504}" destId="{50B8A3A8-EF6A-4973-84D1-90658D093521}" srcOrd="0" destOrd="0" presId="urn:microsoft.com/office/officeart/2008/layout/AlternatingHexagons"/>
    <dgm:cxn modelId="{DF4F71E1-FA00-434C-B9F9-721EF0D6208B}" type="presParOf" srcId="{DEFD1DDE-8EDF-440E-89D9-0CA6129A3504}" destId="{CF470514-49B6-479B-8CE8-AD46A2F9EDA0}" srcOrd="1" destOrd="0" presId="urn:microsoft.com/office/officeart/2008/layout/AlternatingHexagons"/>
    <dgm:cxn modelId="{69A36FC0-9E09-4153-95AA-0393BC9D5EA2}" type="presParOf" srcId="{DEFD1DDE-8EDF-440E-89D9-0CA6129A3504}" destId="{2816780B-97B8-47E0-ACB9-A85F865AA4D7}" srcOrd="2" destOrd="0" presId="urn:microsoft.com/office/officeart/2008/layout/AlternatingHexagons"/>
    <dgm:cxn modelId="{35AF6C91-9CB5-4143-934E-F61E8A707225}" type="presParOf" srcId="{DEFD1DDE-8EDF-440E-89D9-0CA6129A3504}" destId="{AB66F8CA-F53A-45E9-BF08-3F1A73CCC36C}" srcOrd="3" destOrd="0" presId="urn:microsoft.com/office/officeart/2008/layout/AlternatingHexagons"/>
    <dgm:cxn modelId="{6BB3B720-BD87-48AF-B2E0-65CA1C577AC5}" type="presParOf" srcId="{DEFD1DDE-8EDF-440E-89D9-0CA6129A3504}" destId="{FB54D637-A997-4918-8D75-36576B129DAF}" srcOrd="4" destOrd="0" presId="urn:microsoft.com/office/officeart/2008/layout/AlternatingHexagons"/>
    <dgm:cxn modelId="{72314361-1A76-457A-9E18-0441D56D1906}" type="presParOf" srcId="{B8536215-9CF2-4C6F-9B8C-66FA676FC7DF}" destId="{FD1FCA2F-AC87-4834-B514-F7CD3881C1EE}" srcOrd="3" destOrd="0" presId="urn:microsoft.com/office/officeart/2008/layout/AlternatingHexagons"/>
    <dgm:cxn modelId="{FA599E4F-93FB-4E17-A791-1FD8A2384A6E}" type="presParOf" srcId="{B8536215-9CF2-4C6F-9B8C-66FA676FC7DF}" destId="{E985B927-B9DB-4B75-85F6-32DCD9F6D14C}" srcOrd="4" destOrd="0" presId="urn:microsoft.com/office/officeart/2008/layout/AlternatingHexagons"/>
    <dgm:cxn modelId="{5EC80C75-BC1C-4789-B501-FDE2FB2FD2DE}" type="presParOf" srcId="{E985B927-B9DB-4B75-85F6-32DCD9F6D14C}" destId="{8855FC98-DE34-4B55-991A-F9BE61FBDA10}" srcOrd="0" destOrd="0" presId="urn:microsoft.com/office/officeart/2008/layout/AlternatingHexagons"/>
    <dgm:cxn modelId="{7C731DA3-45C4-4566-AC85-4FDA6BA9B60F}" type="presParOf" srcId="{E985B927-B9DB-4B75-85F6-32DCD9F6D14C}" destId="{3768B4E3-904E-45D3-94F1-27B10AA8C6B3}" srcOrd="1" destOrd="0" presId="urn:microsoft.com/office/officeart/2008/layout/AlternatingHexagons"/>
    <dgm:cxn modelId="{A45A2A9B-DF78-4488-A945-58A8EF76393A}" type="presParOf" srcId="{E985B927-B9DB-4B75-85F6-32DCD9F6D14C}" destId="{AB9FE259-50A7-4452-B121-DDD8F048D320}" srcOrd="2" destOrd="0" presId="urn:microsoft.com/office/officeart/2008/layout/AlternatingHexagons"/>
    <dgm:cxn modelId="{37E1E74C-EAE7-4F13-ACB6-4FFDD8A140EB}" type="presParOf" srcId="{E985B927-B9DB-4B75-85F6-32DCD9F6D14C}" destId="{CEC018C1-2B27-4193-8C88-2A0B86ACBE67}" srcOrd="3" destOrd="0" presId="urn:microsoft.com/office/officeart/2008/layout/AlternatingHexagons"/>
    <dgm:cxn modelId="{950BAFFB-5A0E-4C29-B6B6-D7143DB49997}" type="presParOf" srcId="{E985B927-B9DB-4B75-85F6-32DCD9F6D14C}" destId="{10F832E1-A2C5-4970-80F6-080965960F74}" srcOrd="4" destOrd="0" presId="urn:microsoft.com/office/officeart/2008/layout/AlternatingHexagons"/>
    <dgm:cxn modelId="{9574D15E-C7F8-46DD-9A28-E19B82AB5F1B}" type="presParOf" srcId="{B8536215-9CF2-4C6F-9B8C-66FA676FC7DF}" destId="{8745699B-E7CB-4090-90D7-7B43E039D607}" srcOrd="5" destOrd="0" presId="urn:microsoft.com/office/officeart/2008/layout/AlternatingHexagons"/>
    <dgm:cxn modelId="{F6FEE3BB-C47F-4F72-A4F0-D46A97D4A8B9}" type="presParOf" srcId="{B8536215-9CF2-4C6F-9B8C-66FA676FC7DF}" destId="{1F750ACA-689D-40E5-A622-FE915E06EF69}" srcOrd="6" destOrd="0" presId="urn:microsoft.com/office/officeart/2008/layout/AlternatingHexagons"/>
    <dgm:cxn modelId="{15DE62AF-A75D-4414-8C98-1052F4C396E3}" type="presParOf" srcId="{1F750ACA-689D-40E5-A622-FE915E06EF69}" destId="{06B95616-4AEB-4DC7-9296-9CF67FCFE4F6}" srcOrd="0" destOrd="0" presId="urn:microsoft.com/office/officeart/2008/layout/AlternatingHexagons"/>
    <dgm:cxn modelId="{BF468308-4157-4D7E-8193-52815BA8DC62}" type="presParOf" srcId="{1F750ACA-689D-40E5-A622-FE915E06EF69}" destId="{43E5DA23-714D-4528-B744-2D13E2BF7B55}" srcOrd="1" destOrd="0" presId="urn:microsoft.com/office/officeart/2008/layout/AlternatingHexagons"/>
    <dgm:cxn modelId="{FE911DAD-27E4-4EE1-A7DE-A65196681CBB}" type="presParOf" srcId="{1F750ACA-689D-40E5-A622-FE915E06EF69}" destId="{59C5956A-3773-4EF1-9435-1139BB6FA0F0}" srcOrd="2" destOrd="0" presId="urn:microsoft.com/office/officeart/2008/layout/AlternatingHexagons"/>
    <dgm:cxn modelId="{DE7CD4E7-6F93-4BB3-A314-3C05B3C92D39}" type="presParOf" srcId="{1F750ACA-689D-40E5-A622-FE915E06EF69}" destId="{E956F53C-EBA2-4383-B2A6-710493C731F9}" srcOrd="3" destOrd="0" presId="urn:microsoft.com/office/officeart/2008/layout/AlternatingHexagons"/>
    <dgm:cxn modelId="{F1E6A84A-CEDB-4F3F-A02E-74EE17697E6A}" type="presParOf" srcId="{1F750ACA-689D-40E5-A622-FE915E06EF69}" destId="{3761F51E-2446-4728-B345-DA49CAD5BA70}"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50BB6F-FC42-44A0-BEA6-C53529CF861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ECB8974C-837D-40A7-A988-E48FFE90C750}">
      <dgm:prSet phldrT="[Texto]"/>
      <dgm:spPr/>
      <dgm:t>
        <a:bodyPr/>
        <a:lstStyle/>
        <a:p>
          <a:pPr>
            <a:buFont typeface="+mj-lt"/>
            <a:buAutoNum type="arabicPeriod"/>
          </a:pPr>
          <a:r>
            <a:rPr lang="es-ES_tradnl" dirty="0"/>
            <a:t>Crea contenido mediante una App</a:t>
          </a:r>
          <a:endParaRPr lang="es-ES" dirty="0"/>
        </a:p>
      </dgm:t>
    </dgm:pt>
    <dgm:pt modelId="{AA5311D1-38C7-42D3-AECC-3F7E45A55674}" type="parTrans" cxnId="{91579E7E-B1F5-4FE7-82D0-E2E7D4E73BFE}">
      <dgm:prSet/>
      <dgm:spPr/>
      <dgm:t>
        <a:bodyPr/>
        <a:lstStyle/>
        <a:p>
          <a:endParaRPr lang="es-ES"/>
        </a:p>
      </dgm:t>
    </dgm:pt>
    <dgm:pt modelId="{E164E9EE-4479-47A8-8624-6014DD7E8C58}" type="sibTrans" cxnId="{91579E7E-B1F5-4FE7-82D0-E2E7D4E73BFE}">
      <dgm:prSet/>
      <dgm:spPr/>
      <dgm:t>
        <a:bodyPr/>
        <a:lstStyle/>
        <a:p>
          <a:endParaRPr lang="es-ES"/>
        </a:p>
      </dgm:t>
    </dgm:pt>
    <dgm:pt modelId="{86513422-195D-4184-A611-6DC1BC40E938}">
      <dgm:prSet/>
      <dgm:spPr/>
      <dgm:t>
        <a:bodyPr/>
        <a:lstStyle/>
        <a:p>
          <a:pPr>
            <a:buFont typeface="+mj-lt"/>
            <a:buAutoNum type="arabicPeriod"/>
          </a:pPr>
          <a:r>
            <a:rPr lang="es-ES_tradnl"/>
            <a:t>Usa el contenido que acabas de crear como punto de entrada de una segunda aplicación.</a:t>
          </a:r>
          <a:endParaRPr lang="es-ES"/>
        </a:p>
      </dgm:t>
    </dgm:pt>
    <dgm:pt modelId="{1E2B024A-A018-484A-AFDB-2505602C23B2}" type="parTrans" cxnId="{460ECD3A-B73B-42C2-92C8-C8C9CE3C91CA}">
      <dgm:prSet/>
      <dgm:spPr/>
      <dgm:t>
        <a:bodyPr/>
        <a:lstStyle/>
        <a:p>
          <a:endParaRPr lang="es-ES"/>
        </a:p>
      </dgm:t>
    </dgm:pt>
    <dgm:pt modelId="{64FB09F3-397B-4187-81B8-967157FEF9C7}" type="sibTrans" cxnId="{460ECD3A-B73B-42C2-92C8-C8C9CE3C91CA}">
      <dgm:prSet/>
      <dgm:spPr/>
      <dgm:t>
        <a:bodyPr/>
        <a:lstStyle/>
        <a:p>
          <a:endParaRPr lang="es-ES"/>
        </a:p>
      </dgm:t>
    </dgm:pt>
    <dgm:pt modelId="{27889E81-A63B-4513-9796-E8C9238C91F0}">
      <dgm:prSet/>
      <dgm:spPr/>
      <dgm:t>
        <a:bodyPr/>
        <a:lstStyle/>
        <a:p>
          <a:pPr>
            <a:buFont typeface="+mj-lt"/>
            <a:buAutoNum type="arabicPeriod"/>
          </a:pPr>
          <a:r>
            <a:rPr lang="es-ES_tradnl"/>
            <a:t>Repita el paso uno y dos las veces que sea necesario y con las aplicaciones seleccionadas previamente en la deficiión de su flujo de trabajo (o secuencia didáctica)</a:t>
          </a:r>
          <a:endParaRPr lang="es-ES"/>
        </a:p>
      </dgm:t>
    </dgm:pt>
    <dgm:pt modelId="{ACCCE131-A89A-4E93-BBCB-C5E052DB42A5}" type="parTrans" cxnId="{A7B044AE-9D0D-4A9B-AD41-3DD3FB8D5D45}">
      <dgm:prSet/>
      <dgm:spPr/>
      <dgm:t>
        <a:bodyPr/>
        <a:lstStyle/>
        <a:p>
          <a:endParaRPr lang="es-ES"/>
        </a:p>
      </dgm:t>
    </dgm:pt>
    <dgm:pt modelId="{49D1662D-9135-423B-A65D-F020A2AE5D6B}" type="sibTrans" cxnId="{A7B044AE-9D0D-4A9B-AD41-3DD3FB8D5D45}">
      <dgm:prSet/>
      <dgm:spPr/>
      <dgm:t>
        <a:bodyPr/>
        <a:lstStyle/>
        <a:p>
          <a:endParaRPr lang="es-ES"/>
        </a:p>
      </dgm:t>
    </dgm:pt>
    <dgm:pt modelId="{16170AA4-6F1B-4AEA-B384-0B5A4B9A171B}">
      <dgm:prSet/>
      <dgm:spPr/>
      <dgm:t>
        <a:bodyPr/>
        <a:lstStyle/>
        <a:p>
          <a:pPr>
            <a:buFont typeface="+mj-lt"/>
            <a:buAutoNum type="arabicPeriod"/>
          </a:pPr>
          <a:r>
            <a:rPr lang="es-ES_tradnl"/>
            <a:t>Publique y comparta el resultado final.</a:t>
          </a:r>
          <a:endParaRPr lang="es-ES"/>
        </a:p>
      </dgm:t>
    </dgm:pt>
    <dgm:pt modelId="{041FB3E0-04B8-4CC7-B991-9903A48E49DD}" type="parTrans" cxnId="{D4687BC3-1F9C-4724-9B44-A8B5EF9AB442}">
      <dgm:prSet/>
      <dgm:spPr/>
      <dgm:t>
        <a:bodyPr/>
        <a:lstStyle/>
        <a:p>
          <a:endParaRPr lang="es-ES"/>
        </a:p>
      </dgm:t>
    </dgm:pt>
    <dgm:pt modelId="{A5429F0E-9AA3-4CA1-80F4-A3BB43A819D5}" type="sibTrans" cxnId="{D4687BC3-1F9C-4724-9B44-A8B5EF9AB442}">
      <dgm:prSet/>
      <dgm:spPr/>
      <dgm:t>
        <a:bodyPr/>
        <a:lstStyle/>
        <a:p>
          <a:endParaRPr lang="es-ES"/>
        </a:p>
      </dgm:t>
    </dgm:pt>
    <dgm:pt modelId="{8B12EE33-17FA-4C2C-8F28-CCED2C4883D2}" type="pres">
      <dgm:prSet presAssocID="{AC50BB6F-FC42-44A0-BEA6-C53529CF8615}" presName="Name0" presStyleCnt="0">
        <dgm:presLayoutVars>
          <dgm:chMax val="7"/>
          <dgm:chPref val="7"/>
          <dgm:dir/>
        </dgm:presLayoutVars>
      </dgm:prSet>
      <dgm:spPr/>
    </dgm:pt>
    <dgm:pt modelId="{B38E0BE0-EA93-47C7-8BE0-FD44825FAFC1}" type="pres">
      <dgm:prSet presAssocID="{AC50BB6F-FC42-44A0-BEA6-C53529CF8615}" presName="Name1" presStyleCnt="0"/>
      <dgm:spPr/>
    </dgm:pt>
    <dgm:pt modelId="{55531051-3960-4670-A1E4-581A79267A82}" type="pres">
      <dgm:prSet presAssocID="{AC50BB6F-FC42-44A0-BEA6-C53529CF8615}" presName="cycle" presStyleCnt="0"/>
      <dgm:spPr/>
    </dgm:pt>
    <dgm:pt modelId="{B4BC2BC2-2AD1-4AFD-AD22-BED004056DBF}" type="pres">
      <dgm:prSet presAssocID="{AC50BB6F-FC42-44A0-BEA6-C53529CF8615}" presName="srcNode" presStyleLbl="node1" presStyleIdx="0" presStyleCnt="4"/>
      <dgm:spPr/>
    </dgm:pt>
    <dgm:pt modelId="{08597494-EB65-4C35-B6F4-DCAB071AAC9D}" type="pres">
      <dgm:prSet presAssocID="{AC50BB6F-FC42-44A0-BEA6-C53529CF8615}" presName="conn" presStyleLbl="parChTrans1D2" presStyleIdx="0" presStyleCnt="1"/>
      <dgm:spPr/>
    </dgm:pt>
    <dgm:pt modelId="{3AC35459-1739-42CA-9801-325D428787BB}" type="pres">
      <dgm:prSet presAssocID="{AC50BB6F-FC42-44A0-BEA6-C53529CF8615}" presName="extraNode" presStyleLbl="node1" presStyleIdx="0" presStyleCnt="4"/>
      <dgm:spPr/>
    </dgm:pt>
    <dgm:pt modelId="{0E55741B-07D1-491F-A7FD-97C6D17FF32E}" type="pres">
      <dgm:prSet presAssocID="{AC50BB6F-FC42-44A0-BEA6-C53529CF8615}" presName="dstNode" presStyleLbl="node1" presStyleIdx="0" presStyleCnt="4"/>
      <dgm:spPr/>
    </dgm:pt>
    <dgm:pt modelId="{EE86D838-BBF6-485E-8419-54C9BCED4D1F}" type="pres">
      <dgm:prSet presAssocID="{ECB8974C-837D-40A7-A988-E48FFE90C750}" presName="text_1" presStyleLbl="node1" presStyleIdx="0" presStyleCnt="4">
        <dgm:presLayoutVars>
          <dgm:bulletEnabled val="1"/>
        </dgm:presLayoutVars>
      </dgm:prSet>
      <dgm:spPr/>
    </dgm:pt>
    <dgm:pt modelId="{0E183ADA-6AC6-45C5-9B6B-D41FE1B92341}" type="pres">
      <dgm:prSet presAssocID="{ECB8974C-837D-40A7-A988-E48FFE90C750}" presName="accent_1" presStyleCnt="0"/>
      <dgm:spPr/>
    </dgm:pt>
    <dgm:pt modelId="{F22FA8E0-0785-46B6-9541-D246970B32E8}" type="pres">
      <dgm:prSet presAssocID="{ECB8974C-837D-40A7-A988-E48FFE90C750}" presName="accentRepeatNode" presStyleLbl="solidFgAcc1" presStyleIdx="0" presStyleCnt="4"/>
      <dgm:spPr/>
    </dgm:pt>
    <dgm:pt modelId="{2B931CBD-1147-4747-B2C0-91AA8C9D29A1}" type="pres">
      <dgm:prSet presAssocID="{86513422-195D-4184-A611-6DC1BC40E938}" presName="text_2" presStyleLbl="node1" presStyleIdx="1" presStyleCnt="4">
        <dgm:presLayoutVars>
          <dgm:bulletEnabled val="1"/>
        </dgm:presLayoutVars>
      </dgm:prSet>
      <dgm:spPr/>
    </dgm:pt>
    <dgm:pt modelId="{76BA72C0-D3B0-4632-84D6-1D0696271E0D}" type="pres">
      <dgm:prSet presAssocID="{86513422-195D-4184-A611-6DC1BC40E938}" presName="accent_2" presStyleCnt="0"/>
      <dgm:spPr/>
    </dgm:pt>
    <dgm:pt modelId="{F2DE61CC-1799-499C-853B-74A5502D1916}" type="pres">
      <dgm:prSet presAssocID="{86513422-195D-4184-A611-6DC1BC40E938}" presName="accentRepeatNode" presStyleLbl="solidFgAcc1" presStyleIdx="1" presStyleCnt="4"/>
      <dgm:spPr/>
    </dgm:pt>
    <dgm:pt modelId="{37026710-A432-4900-AFCC-50013EF3AF02}" type="pres">
      <dgm:prSet presAssocID="{27889E81-A63B-4513-9796-E8C9238C91F0}" presName="text_3" presStyleLbl="node1" presStyleIdx="2" presStyleCnt="4">
        <dgm:presLayoutVars>
          <dgm:bulletEnabled val="1"/>
        </dgm:presLayoutVars>
      </dgm:prSet>
      <dgm:spPr/>
    </dgm:pt>
    <dgm:pt modelId="{25C7D8FF-E50A-4EEA-AE34-593132BD366E}" type="pres">
      <dgm:prSet presAssocID="{27889E81-A63B-4513-9796-E8C9238C91F0}" presName="accent_3" presStyleCnt="0"/>
      <dgm:spPr/>
    </dgm:pt>
    <dgm:pt modelId="{6D08B3E6-B641-4731-B75A-E57458D95E50}" type="pres">
      <dgm:prSet presAssocID="{27889E81-A63B-4513-9796-E8C9238C91F0}" presName="accentRepeatNode" presStyleLbl="solidFgAcc1" presStyleIdx="2" presStyleCnt="4"/>
      <dgm:spPr/>
    </dgm:pt>
    <dgm:pt modelId="{3321B6BD-6B6C-4A9F-9EBD-99FFBD94226C}" type="pres">
      <dgm:prSet presAssocID="{16170AA4-6F1B-4AEA-B384-0B5A4B9A171B}" presName="text_4" presStyleLbl="node1" presStyleIdx="3" presStyleCnt="4">
        <dgm:presLayoutVars>
          <dgm:bulletEnabled val="1"/>
        </dgm:presLayoutVars>
      </dgm:prSet>
      <dgm:spPr/>
    </dgm:pt>
    <dgm:pt modelId="{039A89A3-2B47-4120-8D77-EAF9AD4CF216}" type="pres">
      <dgm:prSet presAssocID="{16170AA4-6F1B-4AEA-B384-0B5A4B9A171B}" presName="accent_4" presStyleCnt="0"/>
      <dgm:spPr/>
    </dgm:pt>
    <dgm:pt modelId="{D5769348-95BB-4722-A779-2D107FC7E593}" type="pres">
      <dgm:prSet presAssocID="{16170AA4-6F1B-4AEA-B384-0B5A4B9A171B}" presName="accentRepeatNode" presStyleLbl="solidFgAcc1" presStyleIdx="3" presStyleCnt="4"/>
      <dgm:spPr/>
    </dgm:pt>
  </dgm:ptLst>
  <dgm:cxnLst>
    <dgm:cxn modelId="{D433B72C-4B08-4460-995C-E7A25969B22A}" type="presOf" srcId="{16170AA4-6F1B-4AEA-B384-0B5A4B9A171B}" destId="{3321B6BD-6B6C-4A9F-9EBD-99FFBD94226C}" srcOrd="0" destOrd="0" presId="urn:microsoft.com/office/officeart/2008/layout/VerticalCurvedList"/>
    <dgm:cxn modelId="{460ECD3A-B73B-42C2-92C8-C8C9CE3C91CA}" srcId="{AC50BB6F-FC42-44A0-BEA6-C53529CF8615}" destId="{86513422-195D-4184-A611-6DC1BC40E938}" srcOrd="1" destOrd="0" parTransId="{1E2B024A-A018-484A-AFDB-2505602C23B2}" sibTransId="{64FB09F3-397B-4187-81B8-967157FEF9C7}"/>
    <dgm:cxn modelId="{D3CC2D65-045F-4E3D-A49B-5FE7C3948B0B}" type="presOf" srcId="{27889E81-A63B-4513-9796-E8C9238C91F0}" destId="{37026710-A432-4900-AFCC-50013EF3AF02}" srcOrd="0" destOrd="0" presId="urn:microsoft.com/office/officeart/2008/layout/VerticalCurvedList"/>
    <dgm:cxn modelId="{91579E7E-B1F5-4FE7-82D0-E2E7D4E73BFE}" srcId="{AC50BB6F-FC42-44A0-BEA6-C53529CF8615}" destId="{ECB8974C-837D-40A7-A988-E48FFE90C750}" srcOrd="0" destOrd="0" parTransId="{AA5311D1-38C7-42D3-AECC-3F7E45A55674}" sibTransId="{E164E9EE-4479-47A8-8624-6014DD7E8C58}"/>
    <dgm:cxn modelId="{41B358A1-1E7F-49C0-965D-5D4021B063BF}" type="presOf" srcId="{ECB8974C-837D-40A7-A988-E48FFE90C750}" destId="{EE86D838-BBF6-485E-8419-54C9BCED4D1F}" srcOrd="0" destOrd="0" presId="urn:microsoft.com/office/officeart/2008/layout/VerticalCurvedList"/>
    <dgm:cxn modelId="{18BEA9A9-5462-43B9-98F2-352645D1C2F8}" type="presOf" srcId="{E164E9EE-4479-47A8-8624-6014DD7E8C58}" destId="{08597494-EB65-4C35-B6F4-DCAB071AAC9D}" srcOrd="0" destOrd="0" presId="urn:microsoft.com/office/officeart/2008/layout/VerticalCurvedList"/>
    <dgm:cxn modelId="{A7B044AE-9D0D-4A9B-AD41-3DD3FB8D5D45}" srcId="{AC50BB6F-FC42-44A0-BEA6-C53529CF8615}" destId="{27889E81-A63B-4513-9796-E8C9238C91F0}" srcOrd="2" destOrd="0" parTransId="{ACCCE131-A89A-4E93-BBCB-C5E052DB42A5}" sibTransId="{49D1662D-9135-423B-A65D-F020A2AE5D6B}"/>
    <dgm:cxn modelId="{D4687BC3-1F9C-4724-9B44-A8B5EF9AB442}" srcId="{AC50BB6F-FC42-44A0-BEA6-C53529CF8615}" destId="{16170AA4-6F1B-4AEA-B384-0B5A4B9A171B}" srcOrd="3" destOrd="0" parTransId="{041FB3E0-04B8-4CC7-B991-9903A48E49DD}" sibTransId="{A5429F0E-9AA3-4CA1-80F4-A3BB43A819D5}"/>
    <dgm:cxn modelId="{217486C7-1FDB-4B3D-8587-2A2555ACB40C}" type="presOf" srcId="{AC50BB6F-FC42-44A0-BEA6-C53529CF8615}" destId="{8B12EE33-17FA-4C2C-8F28-CCED2C4883D2}" srcOrd="0" destOrd="0" presId="urn:microsoft.com/office/officeart/2008/layout/VerticalCurvedList"/>
    <dgm:cxn modelId="{19CF3ECC-974C-436A-8D44-63D038A53286}" type="presOf" srcId="{86513422-195D-4184-A611-6DC1BC40E938}" destId="{2B931CBD-1147-4747-B2C0-91AA8C9D29A1}" srcOrd="0" destOrd="0" presId="urn:microsoft.com/office/officeart/2008/layout/VerticalCurvedList"/>
    <dgm:cxn modelId="{CD9BAF71-605D-430F-8C47-38508DB1EBF2}" type="presParOf" srcId="{8B12EE33-17FA-4C2C-8F28-CCED2C4883D2}" destId="{B38E0BE0-EA93-47C7-8BE0-FD44825FAFC1}" srcOrd="0" destOrd="0" presId="urn:microsoft.com/office/officeart/2008/layout/VerticalCurvedList"/>
    <dgm:cxn modelId="{366CECB2-E45D-45D3-8157-A6971D685C74}" type="presParOf" srcId="{B38E0BE0-EA93-47C7-8BE0-FD44825FAFC1}" destId="{55531051-3960-4670-A1E4-581A79267A82}" srcOrd="0" destOrd="0" presId="urn:microsoft.com/office/officeart/2008/layout/VerticalCurvedList"/>
    <dgm:cxn modelId="{A5C71ACE-6EEC-4B75-BE20-E52779967316}" type="presParOf" srcId="{55531051-3960-4670-A1E4-581A79267A82}" destId="{B4BC2BC2-2AD1-4AFD-AD22-BED004056DBF}" srcOrd="0" destOrd="0" presId="urn:microsoft.com/office/officeart/2008/layout/VerticalCurvedList"/>
    <dgm:cxn modelId="{D1522EF5-3DC4-40FE-9AA1-87F5EAF642FB}" type="presParOf" srcId="{55531051-3960-4670-A1E4-581A79267A82}" destId="{08597494-EB65-4C35-B6F4-DCAB071AAC9D}" srcOrd="1" destOrd="0" presId="urn:microsoft.com/office/officeart/2008/layout/VerticalCurvedList"/>
    <dgm:cxn modelId="{C826E535-D200-4A0B-B7DF-D24F465A38D3}" type="presParOf" srcId="{55531051-3960-4670-A1E4-581A79267A82}" destId="{3AC35459-1739-42CA-9801-325D428787BB}" srcOrd="2" destOrd="0" presId="urn:microsoft.com/office/officeart/2008/layout/VerticalCurvedList"/>
    <dgm:cxn modelId="{7A620217-3759-4304-82FB-293BD51FC52A}" type="presParOf" srcId="{55531051-3960-4670-A1E4-581A79267A82}" destId="{0E55741B-07D1-491F-A7FD-97C6D17FF32E}" srcOrd="3" destOrd="0" presId="urn:microsoft.com/office/officeart/2008/layout/VerticalCurvedList"/>
    <dgm:cxn modelId="{D1B6FF49-4E43-49F0-89C5-5C32993CFDAA}" type="presParOf" srcId="{B38E0BE0-EA93-47C7-8BE0-FD44825FAFC1}" destId="{EE86D838-BBF6-485E-8419-54C9BCED4D1F}" srcOrd="1" destOrd="0" presId="urn:microsoft.com/office/officeart/2008/layout/VerticalCurvedList"/>
    <dgm:cxn modelId="{7FD7E6E2-D22B-43CF-B652-40DC8A614FD6}" type="presParOf" srcId="{B38E0BE0-EA93-47C7-8BE0-FD44825FAFC1}" destId="{0E183ADA-6AC6-45C5-9B6B-D41FE1B92341}" srcOrd="2" destOrd="0" presId="urn:microsoft.com/office/officeart/2008/layout/VerticalCurvedList"/>
    <dgm:cxn modelId="{0D207AFF-4CBB-4E7D-BAD7-66433699AC5C}" type="presParOf" srcId="{0E183ADA-6AC6-45C5-9B6B-D41FE1B92341}" destId="{F22FA8E0-0785-46B6-9541-D246970B32E8}" srcOrd="0" destOrd="0" presId="urn:microsoft.com/office/officeart/2008/layout/VerticalCurvedList"/>
    <dgm:cxn modelId="{707DE952-7346-499B-8680-63DD35AD5571}" type="presParOf" srcId="{B38E0BE0-EA93-47C7-8BE0-FD44825FAFC1}" destId="{2B931CBD-1147-4747-B2C0-91AA8C9D29A1}" srcOrd="3" destOrd="0" presId="urn:microsoft.com/office/officeart/2008/layout/VerticalCurvedList"/>
    <dgm:cxn modelId="{82076FDD-132C-4B3D-A25F-AC907E8A1FCC}" type="presParOf" srcId="{B38E0BE0-EA93-47C7-8BE0-FD44825FAFC1}" destId="{76BA72C0-D3B0-4632-84D6-1D0696271E0D}" srcOrd="4" destOrd="0" presId="urn:microsoft.com/office/officeart/2008/layout/VerticalCurvedList"/>
    <dgm:cxn modelId="{B0F4CDDC-6370-4073-A08F-3861D5C5C37E}" type="presParOf" srcId="{76BA72C0-D3B0-4632-84D6-1D0696271E0D}" destId="{F2DE61CC-1799-499C-853B-74A5502D1916}" srcOrd="0" destOrd="0" presId="urn:microsoft.com/office/officeart/2008/layout/VerticalCurvedList"/>
    <dgm:cxn modelId="{8B7FA520-9FE8-45EB-BC4C-B570C7853E58}" type="presParOf" srcId="{B38E0BE0-EA93-47C7-8BE0-FD44825FAFC1}" destId="{37026710-A432-4900-AFCC-50013EF3AF02}" srcOrd="5" destOrd="0" presId="urn:microsoft.com/office/officeart/2008/layout/VerticalCurvedList"/>
    <dgm:cxn modelId="{FF8D1266-74B6-49F2-9B07-0020F1432381}" type="presParOf" srcId="{B38E0BE0-EA93-47C7-8BE0-FD44825FAFC1}" destId="{25C7D8FF-E50A-4EEA-AE34-593132BD366E}" srcOrd="6" destOrd="0" presId="urn:microsoft.com/office/officeart/2008/layout/VerticalCurvedList"/>
    <dgm:cxn modelId="{A8E6C992-0D70-466E-BEF1-9487A706F1AE}" type="presParOf" srcId="{25C7D8FF-E50A-4EEA-AE34-593132BD366E}" destId="{6D08B3E6-B641-4731-B75A-E57458D95E50}" srcOrd="0" destOrd="0" presId="urn:microsoft.com/office/officeart/2008/layout/VerticalCurvedList"/>
    <dgm:cxn modelId="{F499A0ED-8D72-4D38-8F5E-EC86FFD49C84}" type="presParOf" srcId="{B38E0BE0-EA93-47C7-8BE0-FD44825FAFC1}" destId="{3321B6BD-6B6C-4A9F-9EBD-99FFBD94226C}" srcOrd="7" destOrd="0" presId="urn:microsoft.com/office/officeart/2008/layout/VerticalCurvedList"/>
    <dgm:cxn modelId="{6BC6239F-3C9A-4B37-B8D5-B570541F88B0}" type="presParOf" srcId="{B38E0BE0-EA93-47C7-8BE0-FD44825FAFC1}" destId="{039A89A3-2B47-4120-8D77-EAF9AD4CF216}" srcOrd="8" destOrd="0" presId="urn:microsoft.com/office/officeart/2008/layout/VerticalCurvedList"/>
    <dgm:cxn modelId="{EF5B59D1-4052-4BAE-9D5F-6725E7259510}" type="presParOf" srcId="{039A89A3-2B47-4120-8D77-EAF9AD4CF216}" destId="{D5769348-95BB-4722-A779-2D107FC7E59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63506-9847-4130-91FF-A9AA253C8B70}">
      <dsp:nvSpPr>
        <dsp:cNvPr id="0" name=""/>
        <dsp:cNvSpPr/>
      </dsp:nvSpPr>
      <dsp:spPr>
        <a:xfrm>
          <a:off x="0" y="1002060"/>
          <a:ext cx="7553514" cy="4536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BC448C-F46B-4757-B181-C57EE46F5E11}">
      <dsp:nvSpPr>
        <dsp:cNvPr id="0" name=""/>
        <dsp:cNvSpPr/>
      </dsp:nvSpPr>
      <dsp:spPr>
        <a:xfrm>
          <a:off x="377675" y="736379"/>
          <a:ext cx="5287459" cy="5313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marL="0" lvl="0" indent="0" algn="l" defTabSz="800100">
            <a:lnSpc>
              <a:spcPct val="90000"/>
            </a:lnSpc>
            <a:spcBef>
              <a:spcPct val="0"/>
            </a:spcBef>
            <a:spcAft>
              <a:spcPct val="35000"/>
            </a:spcAft>
            <a:buNone/>
          </a:pPr>
          <a:r>
            <a:rPr lang="es-ES" sz="1800" kern="1200" dirty="0"/>
            <a:t>Conocer experiencias reales que usan la tecnología móvil en sus </a:t>
          </a:r>
          <a:r>
            <a:rPr lang="es-ES" sz="1800" kern="1200" dirty="0" err="1"/>
            <a:t>propiuestas</a:t>
          </a:r>
          <a:r>
            <a:rPr lang="es-ES" sz="1800" kern="1200" dirty="0"/>
            <a:t> didácticas</a:t>
          </a:r>
        </a:p>
      </dsp:txBody>
      <dsp:txXfrm>
        <a:off x="403614" y="762318"/>
        <a:ext cx="5235581" cy="479482"/>
      </dsp:txXfrm>
    </dsp:sp>
    <dsp:sp modelId="{4F404350-3918-4D54-93CE-4CB738EBE303}">
      <dsp:nvSpPr>
        <dsp:cNvPr id="0" name=""/>
        <dsp:cNvSpPr/>
      </dsp:nvSpPr>
      <dsp:spPr>
        <a:xfrm>
          <a:off x="0" y="1818540"/>
          <a:ext cx="7553514" cy="4536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DD59BC-C817-404C-8FB1-D67CC3EC17D2}">
      <dsp:nvSpPr>
        <dsp:cNvPr id="0" name=""/>
        <dsp:cNvSpPr/>
      </dsp:nvSpPr>
      <dsp:spPr>
        <a:xfrm>
          <a:off x="377675" y="1552860"/>
          <a:ext cx="5287459" cy="5313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marL="0" lvl="0" indent="0" algn="l" defTabSz="800100">
            <a:lnSpc>
              <a:spcPct val="90000"/>
            </a:lnSpc>
            <a:spcBef>
              <a:spcPct val="0"/>
            </a:spcBef>
            <a:spcAft>
              <a:spcPct val="35000"/>
            </a:spcAft>
            <a:buNone/>
          </a:pPr>
          <a:r>
            <a:rPr lang="es-ES" sz="1800" kern="1200" dirty="0"/>
            <a:t>Concienciar de la importancia de abrir la mente hacia nuevos contextos de aprendizaje</a:t>
          </a:r>
        </a:p>
      </dsp:txBody>
      <dsp:txXfrm>
        <a:off x="403614" y="1578799"/>
        <a:ext cx="5235581" cy="479482"/>
      </dsp:txXfrm>
    </dsp:sp>
    <dsp:sp modelId="{1681EE5A-BDCB-4D51-ADA5-D52839D1B917}">
      <dsp:nvSpPr>
        <dsp:cNvPr id="0" name=""/>
        <dsp:cNvSpPr/>
      </dsp:nvSpPr>
      <dsp:spPr>
        <a:xfrm>
          <a:off x="0" y="2635019"/>
          <a:ext cx="7553514" cy="4536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303269-66EA-49E3-ABBA-0D4A1EAB4D82}">
      <dsp:nvSpPr>
        <dsp:cNvPr id="0" name=""/>
        <dsp:cNvSpPr/>
      </dsp:nvSpPr>
      <dsp:spPr>
        <a:xfrm>
          <a:off x="377675" y="2369340"/>
          <a:ext cx="5287459" cy="53136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marL="0" lvl="0" indent="0" algn="l" defTabSz="800100">
            <a:lnSpc>
              <a:spcPct val="90000"/>
            </a:lnSpc>
            <a:spcBef>
              <a:spcPct val="0"/>
            </a:spcBef>
            <a:spcAft>
              <a:spcPct val="35000"/>
            </a:spcAft>
            <a:buNone/>
          </a:pPr>
          <a:r>
            <a:rPr lang="es-ES" sz="1800" kern="1200" dirty="0"/>
            <a:t>Valorar nuevas posibilidades de llevar la tecnología móvil y ubicua al entorno educativo</a:t>
          </a:r>
        </a:p>
      </dsp:txBody>
      <dsp:txXfrm>
        <a:off x="403614" y="2395279"/>
        <a:ext cx="5235581"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C90FC-7FE8-44DB-B651-D5201F9BA38D}">
      <dsp:nvSpPr>
        <dsp:cNvPr id="0" name=""/>
        <dsp:cNvSpPr/>
      </dsp:nvSpPr>
      <dsp:spPr>
        <a:xfrm rot="5400000">
          <a:off x="2578269" y="576749"/>
          <a:ext cx="1693333" cy="1473200"/>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dirty="0"/>
            <a:t>Proyect K-</a:t>
          </a:r>
          <a:r>
            <a:rPr lang="es-ES" sz="1500" kern="1200" dirty="0" err="1"/>
            <a:t>Nect</a:t>
          </a:r>
          <a:r>
            <a:rPr lang="es-ES" sz="1500" kern="1200" dirty="0"/>
            <a:t> en Carolina del Norte</a:t>
          </a:r>
        </a:p>
      </dsp:txBody>
      <dsp:txXfrm rot="-5400000">
        <a:off x="2917909" y="730561"/>
        <a:ext cx="1014052" cy="1165577"/>
      </dsp:txXfrm>
    </dsp:sp>
    <dsp:sp modelId="{659A4A25-924E-4651-AB80-621846D09761}">
      <dsp:nvSpPr>
        <dsp:cNvPr id="0" name=""/>
        <dsp:cNvSpPr/>
      </dsp:nvSpPr>
      <dsp:spPr>
        <a:xfrm>
          <a:off x="4206240" y="805349"/>
          <a:ext cx="1889760" cy="1016000"/>
        </a:xfrm>
        <a:prstGeom prst="rect">
          <a:avLst/>
        </a:prstGeom>
        <a:noFill/>
        <a:ln>
          <a:noFill/>
        </a:ln>
        <a:effectLst/>
      </dsp:spPr>
      <dsp:style>
        <a:lnRef idx="0">
          <a:scrgbClr r="0" g="0" b="0"/>
        </a:lnRef>
        <a:fillRef idx="0">
          <a:scrgbClr r="0" g="0" b="0"/>
        </a:fillRef>
        <a:effectRef idx="0">
          <a:scrgbClr r="0" g="0" b="0"/>
        </a:effectRef>
        <a:fontRef idx="minor"/>
      </dsp:style>
    </dsp:sp>
    <dsp:sp modelId="{2DBADC6B-01E1-4B8C-A38F-66B3F21ED398}">
      <dsp:nvSpPr>
        <dsp:cNvPr id="0" name=""/>
        <dsp:cNvSpPr/>
      </dsp:nvSpPr>
      <dsp:spPr>
        <a:xfrm rot="5400000">
          <a:off x="987213" y="576749"/>
          <a:ext cx="1693333" cy="147320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1326853" y="730561"/>
        <a:ext cx="1014052" cy="1165577"/>
      </dsp:txXfrm>
    </dsp:sp>
    <dsp:sp modelId="{F4C6ECB8-59C4-4C51-9B7D-8CF144665AA6}">
      <dsp:nvSpPr>
        <dsp:cNvPr id="0" name=""/>
        <dsp:cNvSpPr/>
      </dsp:nvSpPr>
      <dsp:spPr>
        <a:xfrm rot="5400000">
          <a:off x="1779693" y="2014050"/>
          <a:ext cx="1693333" cy="1473200"/>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ES" sz="1500" kern="1200"/>
            <a:t>Proyecto anatomía y fisiología en Texas</a:t>
          </a:r>
        </a:p>
      </dsp:txBody>
      <dsp:txXfrm rot="-5400000">
        <a:off x="2119333" y="2167862"/>
        <a:ext cx="1014052" cy="1165577"/>
      </dsp:txXfrm>
    </dsp:sp>
    <dsp:sp modelId="{7816FABE-05ED-4326-9B6E-21F537671F9F}">
      <dsp:nvSpPr>
        <dsp:cNvPr id="0" name=""/>
        <dsp:cNvSpPr/>
      </dsp:nvSpPr>
      <dsp:spPr>
        <a:xfrm>
          <a:off x="0" y="2242650"/>
          <a:ext cx="1828800" cy="1016000"/>
        </a:xfrm>
        <a:prstGeom prst="rect">
          <a:avLst/>
        </a:prstGeom>
        <a:noFill/>
        <a:ln>
          <a:noFill/>
        </a:ln>
        <a:effectLst/>
      </dsp:spPr>
      <dsp:style>
        <a:lnRef idx="0">
          <a:scrgbClr r="0" g="0" b="0"/>
        </a:lnRef>
        <a:fillRef idx="0">
          <a:scrgbClr r="0" g="0" b="0"/>
        </a:fillRef>
        <a:effectRef idx="0">
          <a:scrgbClr r="0" g="0" b="0"/>
        </a:effectRef>
        <a:fontRef idx="minor"/>
      </dsp:style>
    </dsp:sp>
    <dsp:sp modelId="{E608F851-1119-4F42-AF44-5D0A42E91EC1}">
      <dsp:nvSpPr>
        <dsp:cNvPr id="0" name=""/>
        <dsp:cNvSpPr/>
      </dsp:nvSpPr>
      <dsp:spPr>
        <a:xfrm rot="5400000">
          <a:off x="3370749" y="2014050"/>
          <a:ext cx="1693333" cy="1473200"/>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3710389" y="2167862"/>
        <a:ext cx="1014052" cy="1165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8A3A8-EF6A-4973-84D1-90658D093521}">
      <dsp:nvSpPr>
        <dsp:cNvPr id="0" name=""/>
        <dsp:cNvSpPr/>
      </dsp:nvSpPr>
      <dsp:spPr>
        <a:xfrm rot="5400000">
          <a:off x="2630104" y="97992"/>
          <a:ext cx="1506471" cy="1310630"/>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a:t>Mille Proyect (La India)</a:t>
          </a:r>
          <a:endParaRPr lang="es-ES" sz="1100" kern="1200" dirty="0"/>
        </a:p>
      </dsp:txBody>
      <dsp:txXfrm rot="-5400000">
        <a:off x="2932264" y="234830"/>
        <a:ext cx="902150" cy="1036955"/>
      </dsp:txXfrm>
    </dsp:sp>
    <dsp:sp modelId="{CF470514-49B6-479B-8CE8-AD46A2F9EDA0}">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FB54D637-A997-4918-8D75-36576B129DAF}">
      <dsp:nvSpPr>
        <dsp:cNvPr id="0" name=""/>
        <dsp:cNvSpPr/>
      </dsp:nvSpPr>
      <dsp:spPr>
        <a:xfrm rot="5400000">
          <a:off x="1214624" y="97992"/>
          <a:ext cx="1506471" cy="1310630"/>
        </a:xfrm>
        <a:prstGeom prst="hexagon">
          <a:avLst>
            <a:gd name="adj" fmla="val 25000"/>
            <a:gd name="vf" fmla="val 115470"/>
          </a:avLst>
        </a:prstGeom>
        <a:solidFill>
          <a:schemeClr val="accent3">
            <a:hueOff val="-2058772"/>
            <a:satOff val="8313"/>
            <a:lumOff val="1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1516784" y="234830"/>
        <a:ext cx="902150" cy="1036955"/>
      </dsp:txXfrm>
    </dsp:sp>
    <dsp:sp modelId="{8855FC98-DE34-4B55-991A-F9BE61FBDA10}">
      <dsp:nvSpPr>
        <dsp:cNvPr id="0" name=""/>
        <dsp:cNvSpPr/>
      </dsp:nvSpPr>
      <dsp:spPr>
        <a:xfrm rot="5400000">
          <a:off x="1919652" y="1376684"/>
          <a:ext cx="1506471" cy="1310630"/>
        </a:xfrm>
        <a:prstGeom prst="hexagon">
          <a:avLst>
            <a:gd name="adj" fmla="val 25000"/>
            <a:gd name="vf" fmla="val 115470"/>
          </a:avLst>
        </a:prstGeom>
        <a:solidFill>
          <a:schemeClr val="accent3">
            <a:hueOff val="-4117543"/>
            <a:satOff val="16625"/>
            <a:lumOff val="3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Mobile learning Plataform (Hong Kong)</a:t>
          </a:r>
        </a:p>
      </dsp:txBody>
      <dsp:txXfrm rot="-5400000">
        <a:off x="2221812" y="1513522"/>
        <a:ext cx="902150" cy="1036955"/>
      </dsp:txXfrm>
    </dsp:sp>
    <dsp:sp modelId="{3768B4E3-904E-45D3-94F1-27B10AA8C6B3}">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sp>
    <dsp:sp modelId="{10F832E1-A2C5-4970-80F6-080965960F74}">
      <dsp:nvSpPr>
        <dsp:cNvPr id="0" name=""/>
        <dsp:cNvSpPr/>
      </dsp:nvSpPr>
      <dsp:spPr>
        <a:xfrm rot="5400000">
          <a:off x="3335133" y="1376684"/>
          <a:ext cx="1506471" cy="1310630"/>
        </a:xfrm>
        <a:prstGeom prst="hexagon">
          <a:avLst>
            <a:gd name="adj" fmla="val 25000"/>
            <a:gd name="vf" fmla="val 115470"/>
          </a:avLst>
        </a:prstGeom>
        <a:solidFill>
          <a:schemeClr val="accent3">
            <a:hueOff val="-6176315"/>
            <a:satOff val="24938"/>
            <a:lumOff val="5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3637293" y="1513522"/>
        <a:ext cx="902150" cy="1036955"/>
      </dsp:txXfrm>
    </dsp:sp>
    <dsp:sp modelId="{06B95616-4AEB-4DC7-9296-9CF67FCFE4F6}">
      <dsp:nvSpPr>
        <dsp:cNvPr id="0" name=""/>
        <dsp:cNvSpPr/>
      </dsp:nvSpPr>
      <dsp:spPr>
        <a:xfrm rot="5400000">
          <a:off x="2630104" y="2655377"/>
          <a:ext cx="1506471" cy="1310630"/>
        </a:xfrm>
        <a:prstGeom prst="hexagon">
          <a:avLst>
            <a:gd name="adj" fmla="val 25000"/>
            <a:gd name="vf" fmla="val 115470"/>
          </a:avLst>
        </a:prstGeom>
        <a:solidFill>
          <a:schemeClr val="accent3">
            <a:hueOff val="-8235087"/>
            <a:satOff val="33250"/>
            <a:lumOff val="7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kern="1200" dirty="0"/>
            <a:t>Nuevas tecnologías, nuevas pedagogías en Australia</a:t>
          </a:r>
        </a:p>
      </dsp:txBody>
      <dsp:txXfrm rot="-5400000">
        <a:off x="2932264" y="2792215"/>
        <a:ext cx="902150" cy="1036955"/>
      </dsp:txXfrm>
    </dsp:sp>
    <dsp:sp modelId="{43E5DA23-714D-4528-B744-2D13E2BF7B55}">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sp>
    <dsp:sp modelId="{3761F51E-2446-4728-B345-DA49CAD5BA70}">
      <dsp:nvSpPr>
        <dsp:cNvPr id="0" name=""/>
        <dsp:cNvSpPr/>
      </dsp:nvSpPr>
      <dsp:spPr>
        <a:xfrm rot="5400000">
          <a:off x="1214624" y="2655377"/>
          <a:ext cx="1506471" cy="1310630"/>
        </a:xfrm>
        <a:prstGeom prst="hexagon">
          <a:avLst>
            <a:gd name="adj" fmla="val 25000"/>
            <a:gd name="vf" fmla="val 115470"/>
          </a:avLst>
        </a:prstGeom>
        <a:solidFill>
          <a:schemeClr val="accent3">
            <a:hueOff val="-10293858"/>
            <a:satOff val="41563"/>
            <a:lumOff val="96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1516784" y="2792215"/>
        <a:ext cx="902150" cy="1036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A4FBF-4B66-46F3-940A-6E76D94EB0D4}">
      <dsp:nvSpPr>
        <dsp:cNvPr id="0" name=""/>
        <dsp:cNvSpPr/>
      </dsp:nvSpPr>
      <dsp:spPr>
        <a:xfrm rot="5400000">
          <a:off x="3596257" y="87866"/>
          <a:ext cx="1312841" cy="1142171"/>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_tradnl" sz="1000" b="1" kern="1200" dirty="0"/>
            <a:t>M4Lit Project (Sudáfrica)</a:t>
          </a:r>
          <a:endParaRPr lang="es-ES" sz="1000" kern="1200" dirty="0"/>
        </a:p>
      </dsp:txBody>
      <dsp:txXfrm rot="-5400000">
        <a:off x="3859580" y="207115"/>
        <a:ext cx="786195" cy="903673"/>
      </dsp:txXfrm>
    </dsp:sp>
    <dsp:sp modelId="{B8EC6CBE-3DE2-4741-AFB3-371DC7DC5C2F}">
      <dsp:nvSpPr>
        <dsp:cNvPr id="0" name=""/>
        <dsp:cNvSpPr/>
      </dsp:nvSpPr>
      <dsp:spPr>
        <a:xfrm>
          <a:off x="4858423" y="265099"/>
          <a:ext cx="1465130" cy="787704"/>
        </a:xfrm>
        <a:prstGeom prst="rect">
          <a:avLst/>
        </a:prstGeom>
        <a:noFill/>
        <a:ln>
          <a:noFill/>
        </a:ln>
        <a:effectLst/>
      </dsp:spPr>
      <dsp:style>
        <a:lnRef idx="0">
          <a:scrgbClr r="0" g="0" b="0"/>
        </a:lnRef>
        <a:fillRef idx="0">
          <a:scrgbClr r="0" g="0" b="0"/>
        </a:fillRef>
        <a:effectRef idx="0">
          <a:scrgbClr r="0" g="0" b="0"/>
        </a:effectRef>
        <a:fontRef idx="minor"/>
      </dsp:style>
    </dsp:sp>
    <dsp:sp modelId="{DD29020C-8370-455C-BF80-B0598356B5F7}">
      <dsp:nvSpPr>
        <dsp:cNvPr id="0" name=""/>
        <dsp:cNvSpPr/>
      </dsp:nvSpPr>
      <dsp:spPr>
        <a:xfrm rot="5400000">
          <a:off x="2362712" y="87866"/>
          <a:ext cx="1312841" cy="1142171"/>
        </a:xfrm>
        <a:prstGeom prst="hexagon">
          <a:avLst>
            <a:gd name="adj" fmla="val 25000"/>
            <a:gd name="vf" fmla="val 115470"/>
          </a:avLst>
        </a:prstGeom>
        <a:solidFill>
          <a:schemeClr val="accent4">
            <a:hueOff val="-121411"/>
            <a:satOff val="-2407"/>
            <a:lumOff val="-19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2626035" y="207115"/>
        <a:ext cx="786195" cy="903673"/>
      </dsp:txXfrm>
    </dsp:sp>
    <dsp:sp modelId="{50B8A3A8-EF6A-4973-84D1-90658D093521}">
      <dsp:nvSpPr>
        <dsp:cNvPr id="0" name=""/>
        <dsp:cNvSpPr/>
      </dsp:nvSpPr>
      <dsp:spPr>
        <a:xfrm rot="5400000">
          <a:off x="2977121" y="1202205"/>
          <a:ext cx="1312841" cy="1142171"/>
        </a:xfrm>
        <a:prstGeom prst="hexagon">
          <a:avLst>
            <a:gd name="adj" fmla="val 25000"/>
            <a:gd name="vf" fmla="val 115470"/>
          </a:avLst>
        </a:prstGeom>
        <a:solidFill>
          <a:schemeClr val="accent4">
            <a:hueOff val="-242822"/>
            <a:satOff val="-4815"/>
            <a:lumOff val="-39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Proyectos UNESCO en África</a:t>
          </a:r>
        </a:p>
      </dsp:txBody>
      <dsp:txXfrm rot="-5400000">
        <a:off x="3240444" y="1321454"/>
        <a:ext cx="786195" cy="903673"/>
      </dsp:txXfrm>
    </dsp:sp>
    <dsp:sp modelId="{CF470514-49B6-479B-8CE8-AD46A2F9EDA0}">
      <dsp:nvSpPr>
        <dsp:cNvPr id="0" name=""/>
        <dsp:cNvSpPr/>
      </dsp:nvSpPr>
      <dsp:spPr>
        <a:xfrm>
          <a:off x="1597325" y="1379439"/>
          <a:ext cx="1417868" cy="787704"/>
        </a:xfrm>
        <a:prstGeom prst="rect">
          <a:avLst/>
        </a:prstGeom>
        <a:noFill/>
        <a:ln>
          <a:noFill/>
        </a:ln>
        <a:effectLst/>
      </dsp:spPr>
      <dsp:style>
        <a:lnRef idx="0">
          <a:scrgbClr r="0" g="0" b="0"/>
        </a:lnRef>
        <a:fillRef idx="0">
          <a:scrgbClr r="0" g="0" b="0"/>
        </a:fillRef>
        <a:effectRef idx="0">
          <a:scrgbClr r="0" g="0" b="0"/>
        </a:effectRef>
        <a:fontRef idx="minor"/>
      </dsp:style>
    </dsp:sp>
    <dsp:sp modelId="{FB54D637-A997-4918-8D75-36576B129DAF}">
      <dsp:nvSpPr>
        <dsp:cNvPr id="0" name=""/>
        <dsp:cNvSpPr/>
      </dsp:nvSpPr>
      <dsp:spPr>
        <a:xfrm rot="5400000">
          <a:off x="4210667" y="1202205"/>
          <a:ext cx="1312841" cy="1142171"/>
        </a:xfrm>
        <a:prstGeom prst="hexagon">
          <a:avLst>
            <a:gd name="adj" fmla="val 25000"/>
            <a:gd name="vf" fmla="val 115470"/>
          </a:avLst>
        </a:prstGeom>
        <a:solidFill>
          <a:schemeClr val="accent4">
            <a:hueOff val="-364233"/>
            <a:satOff val="-7222"/>
            <a:lumOff val="-59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4473990" y="1321454"/>
        <a:ext cx="786195" cy="903673"/>
      </dsp:txXfrm>
    </dsp:sp>
    <dsp:sp modelId="{8855FC98-DE34-4B55-991A-F9BE61FBDA10}">
      <dsp:nvSpPr>
        <dsp:cNvPr id="0" name=""/>
        <dsp:cNvSpPr/>
      </dsp:nvSpPr>
      <dsp:spPr>
        <a:xfrm rot="5400000">
          <a:off x="3596257" y="2316545"/>
          <a:ext cx="1312841" cy="1142171"/>
        </a:xfrm>
        <a:prstGeom prst="hexagon">
          <a:avLst>
            <a:gd name="adj" fmla="val 25000"/>
            <a:gd name="vf" fmla="val 115470"/>
          </a:avLst>
        </a:prstGeom>
        <a:solidFill>
          <a:schemeClr val="accent4">
            <a:hueOff val="-485645"/>
            <a:satOff val="-9629"/>
            <a:lumOff val="-79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Proyecto Bridge IT en Tanzania</a:t>
          </a:r>
        </a:p>
      </dsp:txBody>
      <dsp:txXfrm rot="-5400000">
        <a:off x="3859580" y="2435794"/>
        <a:ext cx="786195" cy="903673"/>
      </dsp:txXfrm>
    </dsp:sp>
    <dsp:sp modelId="{3768B4E3-904E-45D3-94F1-27B10AA8C6B3}">
      <dsp:nvSpPr>
        <dsp:cNvPr id="0" name=""/>
        <dsp:cNvSpPr/>
      </dsp:nvSpPr>
      <dsp:spPr>
        <a:xfrm>
          <a:off x="4858423" y="2493778"/>
          <a:ext cx="1465130" cy="787704"/>
        </a:xfrm>
        <a:prstGeom prst="rect">
          <a:avLst/>
        </a:prstGeom>
        <a:noFill/>
        <a:ln>
          <a:noFill/>
        </a:ln>
        <a:effectLst/>
      </dsp:spPr>
      <dsp:style>
        <a:lnRef idx="0">
          <a:scrgbClr r="0" g="0" b="0"/>
        </a:lnRef>
        <a:fillRef idx="0">
          <a:scrgbClr r="0" g="0" b="0"/>
        </a:fillRef>
        <a:effectRef idx="0">
          <a:scrgbClr r="0" g="0" b="0"/>
        </a:effectRef>
        <a:fontRef idx="minor"/>
      </dsp:style>
    </dsp:sp>
    <dsp:sp modelId="{10F832E1-A2C5-4970-80F6-080965960F74}">
      <dsp:nvSpPr>
        <dsp:cNvPr id="0" name=""/>
        <dsp:cNvSpPr/>
      </dsp:nvSpPr>
      <dsp:spPr>
        <a:xfrm rot="5400000">
          <a:off x="2362712" y="2316545"/>
          <a:ext cx="1312841" cy="1142171"/>
        </a:xfrm>
        <a:prstGeom prst="hexagon">
          <a:avLst>
            <a:gd name="adj" fmla="val 25000"/>
            <a:gd name="vf" fmla="val 115470"/>
          </a:avLst>
        </a:prstGeom>
        <a:solidFill>
          <a:schemeClr val="accent4">
            <a:hueOff val="-607056"/>
            <a:satOff val="-12036"/>
            <a:lumOff val="-9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2626035" y="2435794"/>
        <a:ext cx="786195" cy="903673"/>
      </dsp:txXfrm>
    </dsp:sp>
    <dsp:sp modelId="{06B95616-4AEB-4DC7-9296-9CF67FCFE4F6}">
      <dsp:nvSpPr>
        <dsp:cNvPr id="0" name=""/>
        <dsp:cNvSpPr/>
      </dsp:nvSpPr>
      <dsp:spPr>
        <a:xfrm rot="5400000">
          <a:off x="2977121" y="3430884"/>
          <a:ext cx="1312841" cy="1142171"/>
        </a:xfrm>
        <a:prstGeom prst="hexagon">
          <a:avLst>
            <a:gd name="adj" fmla="val 25000"/>
            <a:gd name="vf" fmla="val 115470"/>
          </a:avLst>
        </a:prstGeom>
        <a:solidFill>
          <a:schemeClr val="accent4">
            <a:hueOff val="-728467"/>
            <a:satOff val="-14444"/>
            <a:lumOff val="-119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Proyecto </a:t>
          </a:r>
          <a:r>
            <a:rPr lang="es-ES" sz="1000" kern="1200" dirty="0" err="1"/>
            <a:t>sms</a:t>
          </a:r>
          <a:r>
            <a:rPr lang="es-ES" sz="1000" kern="1200" dirty="0"/>
            <a:t> en ocho países entre ellos, Kenia y Tanzania</a:t>
          </a:r>
        </a:p>
      </dsp:txBody>
      <dsp:txXfrm rot="-5400000">
        <a:off x="3240444" y="3550133"/>
        <a:ext cx="786195" cy="903673"/>
      </dsp:txXfrm>
    </dsp:sp>
    <dsp:sp modelId="{43E5DA23-714D-4528-B744-2D13E2BF7B55}">
      <dsp:nvSpPr>
        <dsp:cNvPr id="0" name=""/>
        <dsp:cNvSpPr/>
      </dsp:nvSpPr>
      <dsp:spPr>
        <a:xfrm>
          <a:off x="1597325" y="3608118"/>
          <a:ext cx="1417868" cy="787704"/>
        </a:xfrm>
        <a:prstGeom prst="rect">
          <a:avLst/>
        </a:prstGeom>
        <a:noFill/>
        <a:ln>
          <a:noFill/>
        </a:ln>
        <a:effectLst/>
      </dsp:spPr>
      <dsp:style>
        <a:lnRef idx="0">
          <a:scrgbClr r="0" g="0" b="0"/>
        </a:lnRef>
        <a:fillRef idx="0">
          <a:scrgbClr r="0" g="0" b="0"/>
        </a:fillRef>
        <a:effectRef idx="0">
          <a:scrgbClr r="0" g="0" b="0"/>
        </a:effectRef>
        <a:fontRef idx="minor"/>
      </dsp:style>
    </dsp:sp>
    <dsp:sp modelId="{3761F51E-2446-4728-B345-DA49CAD5BA70}">
      <dsp:nvSpPr>
        <dsp:cNvPr id="0" name=""/>
        <dsp:cNvSpPr/>
      </dsp:nvSpPr>
      <dsp:spPr>
        <a:xfrm rot="5400000">
          <a:off x="4210667" y="3430884"/>
          <a:ext cx="1312841" cy="1142171"/>
        </a:xfrm>
        <a:prstGeom prst="hexagon">
          <a:avLst>
            <a:gd name="adj" fmla="val 25000"/>
            <a:gd name="vf" fmla="val 115470"/>
          </a:avLst>
        </a:prstGeom>
        <a:solidFill>
          <a:schemeClr val="accent4">
            <a:hueOff val="-849878"/>
            <a:satOff val="-16851"/>
            <a:lumOff val="-1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s-ES" sz="3600" kern="1200"/>
        </a:p>
      </dsp:txBody>
      <dsp:txXfrm rot="-5400000">
        <a:off x="4473990" y="3550133"/>
        <a:ext cx="786195" cy="9036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97494-EB65-4C35-B6F4-DCAB071AAC9D}">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86D838-BBF6-485E-8419-54C9BCED4D1F}">
      <dsp:nvSpPr>
        <dsp:cNvPr id="0" name=""/>
        <dsp:cNvSpPr/>
      </dsp:nvSpPr>
      <dsp:spPr>
        <a:xfrm>
          <a:off x="460128" y="312440"/>
          <a:ext cx="5580684" cy="625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Font typeface="+mj-lt"/>
            <a:buNone/>
          </a:pPr>
          <a:r>
            <a:rPr lang="es-ES_tradnl" sz="1400" kern="1200" dirty="0"/>
            <a:t>Crea contenido mediante una App</a:t>
          </a:r>
          <a:endParaRPr lang="es-ES" sz="1400" kern="1200" dirty="0"/>
        </a:p>
      </dsp:txBody>
      <dsp:txXfrm>
        <a:off x="460128" y="312440"/>
        <a:ext cx="5580684" cy="625205"/>
      </dsp:txXfrm>
    </dsp:sp>
    <dsp:sp modelId="{F22FA8E0-0785-46B6-9541-D246970B32E8}">
      <dsp:nvSpPr>
        <dsp:cNvPr id="0" name=""/>
        <dsp:cNvSpPr/>
      </dsp:nvSpPr>
      <dsp:spPr>
        <a:xfrm>
          <a:off x="69375" y="234289"/>
          <a:ext cx="781507" cy="7815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931CBD-1147-4747-B2C0-91AA8C9D29A1}">
      <dsp:nvSpPr>
        <dsp:cNvPr id="0" name=""/>
        <dsp:cNvSpPr/>
      </dsp:nvSpPr>
      <dsp:spPr>
        <a:xfrm>
          <a:off x="818573" y="1250411"/>
          <a:ext cx="5222240" cy="625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Font typeface="+mj-lt"/>
            <a:buNone/>
          </a:pPr>
          <a:r>
            <a:rPr lang="es-ES_tradnl" sz="1400" kern="1200"/>
            <a:t>Usa el contenido que acabas de crear como punto de entrada de una segunda aplicación.</a:t>
          </a:r>
          <a:endParaRPr lang="es-ES" sz="1400" kern="1200"/>
        </a:p>
      </dsp:txBody>
      <dsp:txXfrm>
        <a:off x="818573" y="1250411"/>
        <a:ext cx="5222240" cy="625205"/>
      </dsp:txXfrm>
    </dsp:sp>
    <dsp:sp modelId="{F2DE61CC-1799-499C-853B-74A5502D1916}">
      <dsp:nvSpPr>
        <dsp:cNvPr id="0" name=""/>
        <dsp:cNvSpPr/>
      </dsp:nvSpPr>
      <dsp:spPr>
        <a:xfrm>
          <a:off x="427819" y="1172260"/>
          <a:ext cx="781507" cy="7815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026710-A432-4900-AFCC-50013EF3AF02}">
      <dsp:nvSpPr>
        <dsp:cNvPr id="0" name=""/>
        <dsp:cNvSpPr/>
      </dsp:nvSpPr>
      <dsp:spPr>
        <a:xfrm>
          <a:off x="818573" y="2188382"/>
          <a:ext cx="5222240" cy="625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Font typeface="+mj-lt"/>
            <a:buNone/>
          </a:pPr>
          <a:r>
            <a:rPr lang="es-ES_tradnl" sz="1400" kern="1200"/>
            <a:t>Repita el paso uno y dos las veces que sea necesario y con las aplicaciones seleccionadas previamente en la deficiión de su flujo de trabajo (o secuencia didáctica)</a:t>
          </a:r>
          <a:endParaRPr lang="es-ES" sz="1400" kern="1200"/>
        </a:p>
      </dsp:txBody>
      <dsp:txXfrm>
        <a:off x="818573" y="2188382"/>
        <a:ext cx="5222240" cy="625205"/>
      </dsp:txXfrm>
    </dsp:sp>
    <dsp:sp modelId="{6D08B3E6-B641-4731-B75A-E57458D95E50}">
      <dsp:nvSpPr>
        <dsp:cNvPr id="0" name=""/>
        <dsp:cNvSpPr/>
      </dsp:nvSpPr>
      <dsp:spPr>
        <a:xfrm>
          <a:off x="427819" y="2110232"/>
          <a:ext cx="781507" cy="7815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21B6BD-6B6C-4A9F-9EBD-99FFBD94226C}">
      <dsp:nvSpPr>
        <dsp:cNvPr id="0" name=""/>
        <dsp:cNvSpPr/>
      </dsp:nvSpPr>
      <dsp:spPr>
        <a:xfrm>
          <a:off x="460128" y="3126353"/>
          <a:ext cx="5580684" cy="62520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35560" rIns="35560" bIns="35560" numCol="1" spcCol="1270" anchor="ctr" anchorCtr="0">
          <a:noAutofit/>
        </a:bodyPr>
        <a:lstStyle/>
        <a:p>
          <a:pPr marL="0" lvl="0" indent="0" algn="l" defTabSz="622300">
            <a:lnSpc>
              <a:spcPct val="90000"/>
            </a:lnSpc>
            <a:spcBef>
              <a:spcPct val="0"/>
            </a:spcBef>
            <a:spcAft>
              <a:spcPct val="35000"/>
            </a:spcAft>
            <a:buFont typeface="+mj-lt"/>
            <a:buNone/>
          </a:pPr>
          <a:r>
            <a:rPr lang="es-ES_tradnl" sz="1400" kern="1200"/>
            <a:t>Publique y comparta el resultado final.</a:t>
          </a:r>
          <a:endParaRPr lang="es-ES" sz="1400" kern="1200"/>
        </a:p>
      </dsp:txBody>
      <dsp:txXfrm>
        <a:off x="460128" y="3126353"/>
        <a:ext cx="5580684" cy="625205"/>
      </dsp:txXfrm>
    </dsp:sp>
    <dsp:sp modelId="{D5769348-95BB-4722-A779-2D107FC7E593}">
      <dsp:nvSpPr>
        <dsp:cNvPr id="0" name=""/>
        <dsp:cNvSpPr/>
      </dsp:nvSpPr>
      <dsp:spPr>
        <a:xfrm>
          <a:off x="69375" y="3048203"/>
          <a:ext cx="781507" cy="78150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3DB9FF-BB64-2F42-B8F7-1FE6D7583CB0}" type="datetimeFigureOut">
              <a:rPr lang="es-ES" smtClean="0"/>
              <a:t>09/04/2021</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AC919D-AA85-5C4C-9C99-256A1FD95CD1}" type="slidenum">
              <a:rPr lang="es-ES" smtClean="0"/>
              <a:t>‹Nº›</a:t>
            </a:fld>
            <a:endParaRPr lang="es-ES"/>
          </a:p>
        </p:txBody>
      </p:sp>
    </p:spTree>
    <p:extLst>
      <p:ext uri="{BB962C8B-B14F-4D97-AF65-F5344CB8AC3E}">
        <p14:creationId xmlns:p14="http://schemas.microsoft.com/office/powerpoint/2010/main" val="320175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CBCD8-9E43-714C-9487-C9A5DB7625BC}" type="datetimeFigureOut">
              <a:rPr lang="es-ES" smtClean="0"/>
              <a:t>09/04/2021</a:t>
            </a:fld>
            <a:endParaRPr lang="es-ES"/>
          </a:p>
        </p:txBody>
      </p:sp>
      <p:sp>
        <p:nvSpPr>
          <p:cNvPr id="4" name="Marcador de imagen de diapositiva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BE27E5-C792-C749-93C5-0958009CB159}" type="slidenum">
              <a:rPr lang="es-ES" smtClean="0"/>
              <a:t>‹Nº›</a:t>
            </a:fld>
            <a:endParaRPr lang="es-ES"/>
          </a:p>
        </p:txBody>
      </p:sp>
    </p:spTree>
    <p:extLst>
      <p:ext uri="{BB962C8B-B14F-4D97-AF65-F5344CB8AC3E}">
        <p14:creationId xmlns:p14="http://schemas.microsoft.com/office/powerpoint/2010/main" val="35876426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4731488"/>
          </a:xfrm>
          <a:prstGeom prst="rect">
            <a:avLst/>
          </a:prstGeom>
          <a:solidFill>
            <a:srgbClr val="C2002F"/>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sp>
        <p:nvSpPr>
          <p:cNvPr id="5" name="Marcador de texto 4"/>
          <p:cNvSpPr>
            <a:spLocks noGrp="1"/>
          </p:cNvSpPr>
          <p:nvPr>
            <p:ph type="body" sz="quarter" idx="10"/>
          </p:nvPr>
        </p:nvSpPr>
        <p:spPr>
          <a:xfrm>
            <a:off x="430027" y="601625"/>
            <a:ext cx="8618280" cy="727445"/>
          </a:xfrm>
          <a:prstGeom prst="rect">
            <a:avLst/>
          </a:prstGeom>
        </p:spPr>
        <p:txBody>
          <a:bodyPr vert="horz"/>
          <a:lstStyle>
            <a:lvl1pPr marL="0" indent="0">
              <a:buFontTx/>
              <a:buNone/>
              <a:defRPr sz="2800" b="1" baseline="0">
                <a:solidFill>
                  <a:schemeClr val="bg1"/>
                </a:solidFill>
                <a:latin typeface="Arial" charset="0"/>
                <a:ea typeface="Arial" charset="0"/>
                <a:cs typeface="Arial" charset="0"/>
              </a:defRPr>
            </a:lvl1pPr>
            <a:lvl2pPr marL="457200" indent="0">
              <a:buFontTx/>
              <a:buNone/>
              <a:defRPr sz="4000" baseline="0">
                <a:latin typeface="Roboto Thin"/>
              </a:defRPr>
            </a:lvl2pPr>
            <a:lvl3pPr marL="914400" indent="0">
              <a:buFontTx/>
              <a:buNone/>
              <a:defRPr sz="4000" baseline="0">
                <a:latin typeface="Roboto Thin"/>
              </a:defRPr>
            </a:lvl3pPr>
            <a:lvl4pPr marL="1371600" indent="0">
              <a:buFontTx/>
              <a:buNone/>
              <a:defRPr sz="4000" baseline="0">
                <a:latin typeface="Roboto Thin"/>
              </a:defRPr>
            </a:lvl4pPr>
            <a:lvl5pPr marL="1828800" indent="0">
              <a:buFontTx/>
              <a:buNone/>
              <a:defRPr sz="4000" baseline="0">
                <a:latin typeface="Roboto Thin"/>
              </a:defRPr>
            </a:lvl5pPr>
          </a:lstStyle>
          <a:p>
            <a:pPr lvl="0"/>
            <a:r>
              <a:rPr lang="es-ES" dirty="0"/>
              <a:t>Haga clic para modificar el estilo de texto del patrón</a:t>
            </a:r>
          </a:p>
        </p:txBody>
      </p:sp>
    </p:spTree>
    <p:extLst>
      <p:ext uri="{BB962C8B-B14F-4D97-AF65-F5344CB8AC3E}">
        <p14:creationId xmlns:p14="http://schemas.microsoft.com/office/powerpoint/2010/main" val="970073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p:cNvSpPr>
            <a:spLocks noGrp="1"/>
          </p:cNvSpPr>
          <p:nvPr>
            <p:ph sz="half" idx="1"/>
          </p:nvPr>
        </p:nvSpPr>
        <p:spPr>
          <a:xfrm>
            <a:off x="628650" y="1520825"/>
            <a:ext cx="3867150" cy="36274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p:cNvSpPr>
            <a:spLocks noGrp="1"/>
          </p:cNvSpPr>
          <p:nvPr>
            <p:ph sz="half" idx="2"/>
          </p:nvPr>
        </p:nvSpPr>
        <p:spPr>
          <a:xfrm>
            <a:off x="4648200" y="1520825"/>
            <a:ext cx="3867150" cy="36274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93858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04800"/>
            <a:ext cx="7886700" cy="1104900"/>
          </a:xfrm>
        </p:spPr>
        <p:txBody>
          <a:bodyPr/>
          <a:lstStyle/>
          <a:p>
            <a:r>
              <a:rPr lang="es-ES"/>
              <a:t>Haga clic para modificar el estilo de título del patrón</a:t>
            </a:r>
            <a:endParaRPr lang="es-ES_tradnl"/>
          </a:p>
        </p:txBody>
      </p:sp>
      <p:sp>
        <p:nvSpPr>
          <p:cNvPr id="3" name="Marcador de texto 2"/>
          <p:cNvSpPr>
            <a:spLocks noGrp="1"/>
          </p:cNvSpPr>
          <p:nvPr>
            <p:ph type="body" idx="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30238" y="2087563"/>
            <a:ext cx="3868737" cy="30702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p:cNvSpPr>
            <a:spLocks noGrp="1"/>
          </p:cNvSpPr>
          <p:nvPr>
            <p:ph type="body" sz="quarter" idx="3"/>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0" y="2087563"/>
            <a:ext cx="3887788" cy="3070225"/>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3584388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_tradnl"/>
          </a:p>
        </p:txBody>
      </p:sp>
      <p:sp>
        <p:nvSpPr>
          <p:cNvPr id="3" name="Marcador de fecha 2"/>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529834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611911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95872" y="381000"/>
            <a:ext cx="8152255" cy="1333500"/>
          </a:xfrm>
        </p:spPr>
        <p:txBody>
          <a:bodyPr anchor="b"/>
          <a:lstStyle>
            <a:lvl1pPr>
              <a:defRPr sz="2000"/>
            </a:lvl1pPr>
          </a:lstStyle>
          <a:p>
            <a:r>
              <a:rPr lang="es-ES" dirty="0"/>
              <a:t>Haga clic para modificar el estilo de título del patrón</a:t>
            </a:r>
            <a:endParaRPr lang="es-ES_tradnl" dirty="0"/>
          </a:p>
        </p:txBody>
      </p:sp>
      <p:sp>
        <p:nvSpPr>
          <p:cNvPr id="3" name="Marcador de contenido 2"/>
          <p:cNvSpPr>
            <a:spLocks noGrp="1"/>
          </p:cNvSpPr>
          <p:nvPr>
            <p:ph idx="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580087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01512" y="175915"/>
            <a:ext cx="8123396" cy="759750"/>
          </a:xfrm>
        </p:spPr>
        <p:txBody>
          <a:bodyPr>
            <a:normAutofit/>
          </a:bodyPr>
          <a:lstStyle>
            <a:lvl1pPr>
              <a:defRPr sz="3200">
                <a:latin typeface="Arial" charset="0"/>
                <a:ea typeface="Arial" charset="0"/>
                <a:cs typeface="Arial" charset="0"/>
              </a:defRPr>
            </a:lvl1pPr>
          </a:lstStyle>
          <a:p>
            <a:r>
              <a:rPr lang="es-ES_tradnl" dirty="0"/>
              <a:t>Clic para editar título</a:t>
            </a:r>
            <a:endParaRPr lang="es-ES" dirty="0"/>
          </a:p>
        </p:txBody>
      </p:sp>
      <p:sp>
        <p:nvSpPr>
          <p:cNvPr id="3" name="Subtítulo 2"/>
          <p:cNvSpPr>
            <a:spLocks noGrp="1"/>
          </p:cNvSpPr>
          <p:nvPr>
            <p:ph type="subTitle" idx="1"/>
          </p:nvPr>
        </p:nvSpPr>
        <p:spPr>
          <a:xfrm>
            <a:off x="501512" y="1609081"/>
            <a:ext cx="8123396" cy="1290638"/>
          </a:xfrm>
        </p:spPr>
        <p:txBody>
          <a:bodyPr/>
          <a:lstStyle>
            <a:lvl1pPr marL="342900" indent="-342900" algn="l">
              <a:buFont typeface="Arial" panose="020B0604020202020204" pitchFamily="34" charset="0"/>
              <a:buChar char="•"/>
              <a:defRPr>
                <a:solidFill>
                  <a:schemeClr val="tx1"/>
                </a:solidFill>
                <a:latin typeface="Arial" charset="0"/>
                <a:ea typeface="Arial" charset="0"/>
                <a:cs typeface="Arial" charset="0"/>
              </a:defRPr>
            </a:lvl1pPr>
            <a:lvl2pPr marL="742950" indent="-285750" algn="l">
              <a:buFont typeface="Wingdings" panose="05000000000000000000" pitchFamily="2" charset="2"/>
              <a:buChar char="§"/>
              <a:defRPr baseline="0">
                <a:solidFill>
                  <a:schemeClr val="tx1"/>
                </a:solidFill>
              </a:defRPr>
            </a:lvl2pPr>
            <a:lvl3pPr marL="1200150" indent="-285750" algn="l">
              <a:buFont typeface="Arial" panose="020B0604020202020204" pitchFamily="34" charset="0"/>
              <a:buChar char="•"/>
              <a:defRPr baseline="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a:t>Haga clic para modificar el estilo de subtítulo del patrón</a:t>
            </a:r>
            <a:endParaRPr lang="es-ES" dirty="0"/>
          </a:p>
        </p:txBody>
      </p:sp>
      <p:cxnSp>
        <p:nvCxnSpPr>
          <p:cNvPr id="4" name="Conector recto 3"/>
          <p:cNvCxnSpPr/>
          <p:nvPr userDrawn="1"/>
        </p:nvCxnSpPr>
        <p:spPr>
          <a:xfrm>
            <a:off x="501512" y="818698"/>
            <a:ext cx="7504804" cy="21265"/>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9341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rial" charset="0"/>
                <a:ea typeface="Arial" charset="0"/>
                <a:cs typeface="Arial" charset="0"/>
              </a:defRPr>
            </a:lvl1pPr>
          </a:lstStyle>
          <a:p>
            <a:r>
              <a:rPr lang="es-ES_tradnl" dirty="0"/>
              <a:t>Clic para editar título</a:t>
            </a:r>
            <a:endParaRPr lang="es-ES" dirty="0"/>
          </a:p>
        </p:txBody>
      </p:sp>
      <p:sp>
        <p:nvSpPr>
          <p:cNvPr id="3" name="Marcador de contenido 2"/>
          <p:cNvSpPr>
            <a:spLocks noGrp="1"/>
          </p:cNvSpPr>
          <p:nvPr>
            <p:ph idx="1"/>
          </p:nvPr>
        </p:nvSpPr>
        <p:spPr>
          <a:xfrm>
            <a:off x="457200" y="1333500"/>
            <a:ext cx="8229600" cy="3567298"/>
          </a:xfrm>
        </p:spPr>
        <p:txBody>
          <a:bodyPr/>
          <a:lstStyle>
            <a:lvl4pPr>
              <a:defRPr>
                <a:latin typeface="Arial" charset="0"/>
                <a:ea typeface="Arial" charset="0"/>
                <a:cs typeface="Arial" charset="0"/>
              </a:defRPr>
            </a:lvl4pPr>
            <a:lvl5pPr>
              <a:defRPr>
                <a:latin typeface="Arial" charset="0"/>
                <a:ea typeface="Arial" charset="0"/>
                <a:cs typeface="Arial" charset="0"/>
              </a:defRPr>
            </a:lvl5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Tree>
    <p:extLst>
      <p:ext uri="{BB962C8B-B14F-4D97-AF65-F5344CB8AC3E}">
        <p14:creationId xmlns:p14="http://schemas.microsoft.com/office/powerpoint/2010/main" val="2036930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164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4731488"/>
          </a:xfrm>
          <a:prstGeom prst="rect">
            <a:avLst/>
          </a:prstGeom>
          <a:solidFill>
            <a:srgbClr val="C2002F"/>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sp>
        <p:nvSpPr>
          <p:cNvPr id="5" name="Marcador de texto 4"/>
          <p:cNvSpPr>
            <a:spLocks noGrp="1"/>
          </p:cNvSpPr>
          <p:nvPr>
            <p:ph type="body" sz="quarter" idx="10"/>
          </p:nvPr>
        </p:nvSpPr>
        <p:spPr>
          <a:xfrm>
            <a:off x="430027" y="601625"/>
            <a:ext cx="8618280" cy="727445"/>
          </a:xfrm>
          <a:prstGeom prst="rect">
            <a:avLst/>
          </a:prstGeom>
        </p:spPr>
        <p:txBody>
          <a:bodyPr vert="horz"/>
          <a:lstStyle>
            <a:lvl1pPr marL="0" indent="0">
              <a:buFontTx/>
              <a:buNone/>
              <a:defRPr sz="2800" b="1" baseline="0">
                <a:solidFill>
                  <a:schemeClr val="bg1"/>
                </a:solidFill>
                <a:latin typeface="Arial" charset="0"/>
                <a:ea typeface="Arial" charset="0"/>
                <a:cs typeface="Arial" charset="0"/>
              </a:defRPr>
            </a:lvl1pPr>
            <a:lvl2pPr marL="457200" indent="0">
              <a:buFontTx/>
              <a:buNone/>
              <a:defRPr sz="4000" baseline="0">
                <a:latin typeface="Roboto Thin"/>
              </a:defRPr>
            </a:lvl2pPr>
            <a:lvl3pPr marL="914400" indent="0">
              <a:buFontTx/>
              <a:buNone/>
              <a:defRPr sz="4000" baseline="0">
                <a:latin typeface="Roboto Thin"/>
              </a:defRPr>
            </a:lvl3pPr>
            <a:lvl4pPr marL="1371600" indent="0">
              <a:buFontTx/>
              <a:buNone/>
              <a:defRPr sz="4000" baseline="0">
                <a:latin typeface="Roboto Thin"/>
              </a:defRPr>
            </a:lvl4pPr>
            <a:lvl5pPr marL="1828800" indent="0">
              <a:buFontTx/>
              <a:buNone/>
              <a:defRPr sz="4000" baseline="0">
                <a:latin typeface="Roboto Thin"/>
              </a:defRPr>
            </a:lvl5pPr>
          </a:lstStyle>
          <a:p>
            <a:pPr lvl="0"/>
            <a:r>
              <a:rPr lang="es-ES" dirty="0"/>
              <a:t>Haga clic para modificar el estilo de texto del patrón</a:t>
            </a:r>
          </a:p>
        </p:txBody>
      </p:sp>
    </p:spTree>
    <p:extLst>
      <p:ext uri="{BB962C8B-B14F-4D97-AF65-F5344CB8AC3E}">
        <p14:creationId xmlns:p14="http://schemas.microsoft.com/office/powerpoint/2010/main" val="702683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6" y="528530"/>
            <a:ext cx="3993974" cy="633377"/>
          </a:xfrm>
        </p:spPr>
        <p:txBody>
          <a:bodyPr anchor="b"/>
          <a:lstStyle>
            <a:lvl1pPr algn="l">
              <a:defRPr sz="1800" b="0" i="0">
                <a:latin typeface="Roboto Light"/>
                <a:ea typeface="Roboto Regular" pitchFamily="2" charset="0"/>
              </a:defRPr>
            </a:lvl1pPr>
          </a:lstStyle>
          <a:p>
            <a:r>
              <a:rPr lang="es-ES_tradnl" dirty="0"/>
              <a:t>Haga clic para modificar el estilo de título del patrón</a:t>
            </a:r>
            <a:endParaRPr lang="es-ES" dirty="0"/>
          </a:p>
        </p:txBody>
      </p:sp>
      <p:sp>
        <p:nvSpPr>
          <p:cNvPr id="3" name="Marcador de posición de imagen 2"/>
          <p:cNvSpPr>
            <a:spLocks noGrp="1"/>
          </p:cNvSpPr>
          <p:nvPr>
            <p:ph type="pic" idx="1"/>
          </p:nvPr>
        </p:nvSpPr>
        <p:spPr>
          <a:xfrm>
            <a:off x="4572000" y="16476"/>
            <a:ext cx="4572000" cy="5005137"/>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s-ES_tradnl" dirty="0"/>
              <a:t>Arrastre la imagen al marcador de posición o haga clic en el icono para agregarla</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s-ES_tradnl"/>
              <a:t>Haga clic para modificar los estilos de texto del patrón</a:t>
            </a:r>
          </a:p>
        </p:txBody>
      </p:sp>
    </p:spTree>
    <p:extLst>
      <p:ext uri="{BB962C8B-B14F-4D97-AF65-F5344CB8AC3E}">
        <p14:creationId xmlns:p14="http://schemas.microsoft.com/office/powerpoint/2010/main" val="579955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srcRect l="5704"/>
          <a:stretch/>
        </p:blipFill>
        <p:spPr>
          <a:xfrm>
            <a:off x="-6928" y="0"/>
            <a:ext cx="9150927" cy="4731327"/>
          </a:xfrm>
          <a:prstGeom prst="rect">
            <a:avLst/>
          </a:prstGeom>
        </p:spPr>
      </p:pic>
    </p:spTree>
    <p:extLst>
      <p:ext uri="{BB962C8B-B14F-4D97-AF65-F5344CB8AC3E}">
        <p14:creationId xmlns:p14="http://schemas.microsoft.com/office/powerpoint/2010/main" val="1622246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081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Arial"/>
                <a:cs typeface="Arial"/>
              </a:defRPr>
            </a:lvl1pPr>
          </a:lstStyle>
          <a:p>
            <a:endParaRPr/>
          </a:p>
        </p:txBody>
      </p:sp>
      <p:sp>
        <p:nvSpPr>
          <p:cNvPr id="3" name="Holder 3"/>
          <p:cNvSpPr>
            <a:spLocks noGrp="1"/>
          </p:cNvSpPr>
          <p:nvPr>
            <p:ph sz="half" idx="2"/>
          </p:nvPr>
        </p:nvSpPr>
        <p:spPr>
          <a:xfrm>
            <a:off x="457200" y="131445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246120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014814"/>
            <a:ext cx="9144000" cy="700185"/>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4246257" y="5313089"/>
            <a:ext cx="0" cy="208915"/>
          </a:xfrm>
          <a:custGeom>
            <a:avLst/>
            <a:gdLst/>
            <a:ahLst/>
            <a:cxnLst/>
            <a:rect l="l" t="t" r="r" b="b"/>
            <a:pathLst>
              <a:path h="208914">
                <a:moveTo>
                  <a:pt x="0" y="0"/>
                </a:moveTo>
                <a:lnTo>
                  <a:pt x="0" y="208440"/>
                </a:lnTo>
              </a:path>
            </a:pathLst>
          </a:custGeom>
          <a:ln w="9520">
            <a:solidFill>
              <a:srgbClr val="000000"/>
            </a:solidFill>
          </a:ln>
        </p:spPr>
        <p:txBody>
          <a:bodyPr wrap="square" lIns="0" tIns="0" rIns="0" bIns="0" rtlCol="0"/>
          <a:lstStyle/>
          <a:p>
            <a:endParaRPr dirty="0"/>
          </a:p>
        </p:txBody>
      </p:sp>
      <p:sp>
        <p:nvSpPr>
          <p:cNvPr id="18" name="bk object 18"/>
          <p:cNvSpPr/>
          <p:nvPr/>
        </p:nvSpPr>
        <p:spPr>
          <a:xfrm>
            <a:off x="493052" y="12"/>
            <a:ext cx="8651240" cy="502284"/>
          </a:xfrm>
          <a:custGeom>
            <a:avLst/>
            <a:gdLst/>
            <a:ahLst/>
            <a:cxnLst/>
            <a:rect l="l" t="t" r="r" b="b"/>
            <a:pathLst>
              <a:path w="8651240" h="502284">
                <a:moveTo>
                  <a:pt x="0" y="502018"/>
                </a:moveTo>
                <a:lnTo>
                  <a:pt x="8650947" y="502018"/>
                </a:lnTo>
                <a:lnTo>
                  <a:pt x="8650947" y="0"/>
                </a:lnTo>
                <a:lnTo>
                  <a:pt x="0" y="0"/>
                </a:lnTo>
                <a:lnTo>
                  <a:pt x="0" y="502018"/>
                </a:lnTo>
                <a:close/>
              </a:path>
            </a:pathLst>
          </a:custGeom>
          <a:solidFill>
            <a:srgbClr val="C2002F"/>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15"/>
              </a:spcBef>
            </a:pPr>
            <a:r>
              <a:rPr spc="-5" dirty="0"/>
              <a:t>Propuestas educativas mediadas por TIC: Diseño Didáctico</a:t>
            </a:r>
            <a:r>
              <a:rPr spc="95" dirty="0"/>
              <a:t> </a:t>
            </a:r>
            <a:r>
              <a:rPr spc="-5" dirty="0"/>
              <a:t>y</a:t>
            </a:r>
          </a:p>
          <a:p>
            <a:pPr marL="910590">
              <a:lnSpc>
                <a:spcPct val="100000"/>
              </a:lnSpc>
            </a:pPr>
            <a:r>
              <a:rPr spc="-5" dirty="0"/>
              <a:t>Metodologías – Profa. </a:t>
            </a:r>
            <a:r>
              <a:rPr dirty="0"/>
              <a:t>Ana </a:t>
            </a:r>
            <a:r>
              <a:rPr spc="-5" dirty="0"/>
              <a:t>Pérez</a:t>
            </a:r>
            <a:r>
              <a:rPr spc="55" dirty="0"/>
              <a:t> </a:t>
            </a:r>
            <a:r>
              <a:rPr spc="-5" dirty="0"/>
              <a:t>Escoda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4/9/2021</a:t>
            </a:fld>
            <a:endParaRPr lang="en-US" dirty="0"/>
          </a:p>
        </p:txBody>
      </p:sp>
      <p:sp>
        <p:nvSpPr>
          <p:cNvPr id="5" name="Holder 5"/>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ts val="1425"/>
              </a:lnSpc>
            </a:pPr>
            <a:fld id="{81D60167-4931-47E6-BA6A-407CBD079E47}" type="slidenum">
              <a:rPr dirty="0"/>
              <a:t>‹Nº›</a:t>
            </a:fld>
            <a:endParaRPr dirty="0"/>
          </a:p>
        </p:txBody>
      </p:sp>
    </p:spTree>
    <p:extLst>
      <p:ext uri="{BB962C8B-B14F-4D97-AF65-F5344CB8AC3E}">
        <p14:creationId xmlns:p14="http://schemas.microsoft.com/office/powerpoint/2010/main" val="287742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6" y="528530"/>
            <a:ext cx="3993974" cy="633377"/>
          </a:xfrm>
        </p:spPr>
        <p:txBody>
          <a:bodyPr anchor="b"/>
          <a:lstStyle>
            <a:lvl1pPr algn="l">
              <a:defRPr sz="1800" b="0" i="0">
                <a:latin typeface="Roboto Light"/>
                <a:ea typeface="Roboto Regular" pitchFamily="2" charset="0"/>
              </a:defRPr>
            </a:lvl1pPr>
          </a:lstStyle>
          <a:p>
            <a:r>
              <a:rPr lang="es-ES_tradnl" dirty="0"/>
              <a:t>Haga clic para modificar el estilo de título del patrón</a:t>
            </a:r>
            <a:endParaRPr lang="es-ES" dirty="0"/>
          </a:p>
        </p:txBody>
      </p:sp>
      <p:sp>
        <p:nvSpPr>
          <p:cNvPr id="3" name="Marcador de posición de imagen 2"/>
          <p:cNvSpPr>
            <a:spLocks noGrp="1"/>
          </p:cNvSpPr>
          <p:nvPr>
            <p:ph type="pic" idx="1"/>
          </p:nvPr>
        </p:nvSpPr>
        <p:spPr>
          <a:xfrm>
            <a:off x="4572000" y="16476"/>
            <a:ext cx="4572000" cy="5005137"/>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s-ES_tradnl"/>
              <a:t>Arrastre la imagen al marcador de posición o haga clic en el icono para agregarla</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s-ES_tradnl"/>
              <a:t>Haga clic para modificar los estilos de texto del patrón</a:t>
            </a:r>
          </a:p>
        </p:txBody>
      </p:sp>
    </p:spTree>
    <p:extLst>
      <p:ext uri="{BB962C8B-B14F-4D97-AF65-F5344CB8AC3E}">
        <p14:creationId xmlns:p14="http://schemas.microsoft.com/office/powerpoint/2010/main" val="53601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706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Arial"/>
                <a:cs typeface="Arial"/>
              </a:defRPr>
            </a:lvl1pPr>
          </a:lstStyle>
          <a:p>
            <a:endParaRPr/>
          </a:p>
        </p:txBody>
      </p:sp>
      <p:sp>
        <p:nvSpPr>
          <p:cNvPr id="3" name="Holder 3"/>
          <p:cNvSpPr>
            <a:spLocks noGrp="1"/>
          </p:cNvSpPr>
          <p:nvPr>
            <p:ph sz="half" idx="2"/>
          </p:nvPr>
        </p:nvSpPr>
        <p:spPr>
          <a:xfrm>
            <a:off x="457200" y="131445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40413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ltLang="es-ES_tradnl"/>
          </a:p>
        </p:txBody>
      </p:sp>
      <p:sp>
        <p:nvSpPr>
          <p:cNvPr id="3" name="Marcador de pie de página 2"/>
          <p:cNvSpPr>
            <a:spLocks noGrp="1"/>
          </p:cNvSpPr>
          <p:nvPr>
            <p:ph type="ftr" sz="quarter" idx="11"/>
          </p:nvPr>
        </p:nvSpPr>
        <p:spPr/>
        <p:txBody>
          <a:bodyPr/>
          <a:lstStyle>
            <a:lvl1pPr>
              <a:defRPr/>
            </a:lvl1pPr>
          </a:lstStyle>
          <a:p>
            <a:endParaRPr lang="es-ES" altLang="es-ES_tradnl"/>
          </a:p>
        </p:txBody>
      </p:sp>
      <p:sp>
        <p:nvSpPr>
          <p:cNvPr id="4" name="Marcador de número de diapositiva 3"/>
          <p:cNvSpPr>
            <a:spLocks noGrp="1"/>
          </p:cNvSpPr>
          <p:nvPr>
            <p:ph type="sldNum" sz="quarter" idx="12"/>
          </p:nvPr>
        </p:nvSpPr>
        <p:spPr/>
        <p:txBody>
          <a:bodyPr/>
          <a:lstStyle>
            <a:lvl1pPr>
              <a:defRPr/>
            </a:lvl1pPr>
          </a:lstStyle>
          <a:p>
            <a:fld id="{A6DC46AF-439D-4ADF-ABC7-112C543E38AA}" type="slidenum">
              <a:rPr lang="es-ES" altLang="es-ES_tradnl"/>
              <a:pPr/>
              <a:t>‹Nº›</a:t>
            </a:fld>
            <a:endParaRPr lang="es-ES" altLang="es-ES_tradnl"/>
          </a:p>
        </p:txBody>
      </p:sp>
    </p:spTree>
    <p:extLst>
      <p:ext uri="{BB962C8B-B14F-4D97-AF65-F5344CB8AC3E}">
        <p14:creationId xmlns:p14="http://schemas.microsoft.com/office/powerpoint/2010/main" val="31770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C00000"/>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935038"/>
            <a:ext cx="3811772" cy="3162041"/>
          </a:xfrm>
        </p:spPr>
        <p:txBody>
          <a:bodyPr anchor="b">
            <a:noAutofit/>
          </a:bodyPr>
          <a:lstStyle>
            <a:lvl1pPr algn="ctr">
              <a:defRPr sz="4400">
                <a:latin typeface="Arial" panose="020B0604020202020204" pitchFamily="34" charset="0"/>
                <a:cs typeface="Arial" panose="020B0604020202020204" pitchFamily="34" charset="0"/>
              </a:defRPr>
            </a:lvl1pPr>
          </a:lstStyle>
          <a:p>
            <a:r>
              <a:rPr lang="es-ES" dirty="0"/>
              <a:t>Haga clic para modificar el estilo de título del patrón</a:t>
            </a:r>
            <a:endParaRPr lang="es-ES_tradnl" dirty="0"/>
          </a:p>
        </p:txBody>
      </p:sp>
      <p:sp>
        <p:nvSpPr>
          <p:cNvPr id="6" name="Marcador de número de diapositiva 5"/>
          <p:cNvSpPr>
            <a:spLocks noGrp="1"/>
          </p:cNvSpPr>
          <p:nvPr>
            <p:ph type="sldNum" sz="quarter" idx="12"/>
          </p:nvPr>
        </p:nvSpPr>
        <p:spPr>
          <a:xfrm>
            <a:off x="3048886" y="5307050"/>
            <a:ext cx="2057400" cy="303212"/>
          </a:xfrm>
        </p:spPr>
        <p:txBody>
          <a:bodyPr/>
          <a:lstStyle>
            <a:lvl1pPr>
              <a:defRPr>
                <a:latin typeface="Bahnschrift SemiBold" panose="020B0502040204020203" pitchFamily="34" charset="0"/>
              </a:defRPr>
            </a:lvl1pPr>
          </a:lstStyle>
          <a:p>
            <a:fld id="{E7C5BBF8-5061-4166-A5BF-1C0E4798C3F3}" type="slidenum">
              <a:rPr lang="es-ES_tradnl" smtClean="0"/>
              <a:pPr/>
              <a:t>‹Nº›</a:t>
            </a:fld>
            <a:endParaRPr lang="es-ES_tradnl"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0287" y="4990674"/>
            <a:ext cx="2193713" cy="757207"/>
          </a:xfrm>
          <a:prstGeom prst="rect">
            <a:avLst/>
          </a:prstGeom>
        </p:spPr>
      </p:pic>
    </p:spTree>
    <p:extLst>
      <p:ext uri="{BB962C8B-B14F-4D97-AF65-F5344CB8AC3E}">
        <p14:creationId xmlns:p14="http://schemas.microsoft.com/office/powerpoint/2010/main" val="277694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403401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425575"/>
            <a:ext cx="7886700" cy="2376488"/>
          </a:xfrm>
        </p:spPr>
        <p:txBody>
          <a:bodyPr anchor="b"/>
          <a:lstStyle>
            <a:lvl1pPr>
              <a:defRPr sz="6000"/>
            </a:lvl1pPr>
          </a:lstStyle>
          <a:p>
            <a:r>
              <a:rPr lang="es-ES"/>
              <a:t>Haga clic para modificar el estilo de título del patrón</a:t>
            </a:r>
            <a:endParaRPr lang="es-ES_tradnl"/>
          </a:p>
        </p:txBody>
      </p:sp>
      <p:sp>
        <p:nvSpPr>
          <p:cNvPr id="3" name="Marcador de texto 2"/>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0F7112A2-3C93-4804-A7E0-9A798BF424EA}" type="datetimeFigureOut">
              <a:rPr lang="es-ES_tradnl" smtClean="0"/>
              <a:t>09/04/2021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155369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mailto:cvizoso@nebrija.es?subject=Aprendizaje%20MyU" TargetMode="External"/><Relationship Id="rId3" Type="http://schemas.openxmlformats.org/officeDocument/2006/relationships/slideLayout" Target="../slideLayouts/slideLayout20.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ángulo 11"/>
          <p:cNvSpPr/>
          <p:nvPr/>
        </p:nvSpPr>
        <p:spPr>
          <a:xfrm>
            <a:off x="0" y="4746648"/>
            <a:ext cx="9144000" cy="968352"/>
          </a:xfrm>
          <a:prstGeom prst="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pic>
        <p:nvPicPr>
          <p:cNvPr id="3" name="Imagen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08183" y="4829719"/>
            <a:ext cx="1953046" cy="674136"/>
          </a:xfrm>
          <a:prstGeom prst="rect">
            <a:avLst/>
          </a:prstGeom>
        </p:spPr>
      </p:pic>
    </p:spTree>
    <p:extLst>
      <p:ext uri="{BB962C8B-B14F-4D97-AF65-F5344CB8AC3E}">
        <p14:creationId xmlns:p14="http://schemas.microsoft.com/office/powerpoint/2010/main" val="2188057645"/>
      </p:ext>
    </p:extLst>
  </p:cSld>
  <p:clrMap bg1="lt1" tx1="dk1" bg2="lt2" tx2="dk2" accent1="accent1" accent2="accent2" accent3="accent3" accent4="accent4" accent5="accent5" accent6="accent6" hlink="hlink" folHlink="folHlink"/>
  <p:sldLayoutIdLst>
    <p:sldLayoutId id="2147493481" r:id="rId1"/>
    <p:sldLayoutId id="2147493480" r:id="rId2"/>
    <p:sldLayoutId id="2147493484" r:id="rId3"/>
    <p:sldLayoutId id="2147493510" r:id="rId4"/>
    <p:sldLayoutId id="2147493512" r:id="rId5"/>
    <p:sldLayoutId id="2147493514"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04800"/>
            <a:ext cx="7886700" cy="1104900"/>
          </a:xfrm>
          <a:prstGeom prst="rect">
            <a:avLst/>
          </a:prstGeom>
        </p:spPr>
        <p:txBody>
          <a:bodyPr vert="horz" lIns="91440" tIns="45720" rIns="91440" bIns="45720" rtlCol="0" anchor="ctr">
            <a:noAutofit/>
          </a:bodyPr>
          <a:lstStyle/>
          <a:p>
            <a:r>
              <a:rPr lang="es-ES" dirty="0"/>
              <a:t>Haga clic para modificar el estilo de título del patrón</a:t>
            </a:r>
            <a:endParaRPr lang="es-ES_tradnl" dirty="0"/>
          </a:p>
        </p:txBody>
      </p:sp>
      <p:sp>
        <p:nvSpPr>
          <p:cNvPr id="3" name="Marcador de texto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0F7112A2-3C93-4804-A7E0-9A798BF424EA}" type="datetimeFigureOut">
              <a:rPr lang="es-ES_tradnl" smtClean="0"/>
              <a:t>09/04/2021</a:t>
            </a:fld>
            <a:endParaRPr lang="es-ES_tradnl"/>
          </a:p>
        </p:txBody>
      </p:sp>
      <p:sp>
        <p:nvSpPr>
          <p:cNvPr id="5" name="Marcador de pie de página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2113934812"/>
      </p:ext>
    </p:extLst>
  </p:cSld>
  <p:clrMap bg1="lt1" tx1="dk1" bg2="lt2" tx2="dk2" accent1="accent1" accent2="accent2" accent3="accent3" accent4="accent4" accent5="accent5" accent6="accent6" hlink="hlink" folHlink="folHlink"/>
  <p:sldLayoutIdLst>
    <p:sldLayoutId id="2147493489" r:id="rId1"/>
    <p:sldLayoutId id="2147493490" r:id="rId2"/>
    <p:sldLayoutId id="2147493491" r:id="rId3"/>
    <p:sldLayoutId id="2147493492" r:id="rId4"/>
    <p:sldLayoutId id="2147493493" r:id="rId5"/>
    <p:sldLayoutId id="2147493494" r:id="rId6"/>
    <p:sldLayoutId id="2147493495" r:id="rId7"/>
    <p:sldLayoutId id="2147493496" r:id="rId8"/>
  </p:sldLayoutIdLst>
  <p:txStyles>
    <p:titleStyle>
      <a:lvl1pPr algn="l" defTabSz="914400" rtl="0" eaLnBrk="1" latinLnBrk="0" hangingPunct="1">
        <a:lnSpc>
          <a:spcPct val="90000"/>
        </a:lnSpc>
        <a:spcBef>
          <a:spcPct val="0"/>
        </a:spcBef>
        <a:buNone/>
        <a:defRPr sz="2800" kern="120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457200" y="1333501"/>
            <a:ext cx="8229600" cy="3468622"/>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pic>
        <p:nvPicPr>
          <p:cNvPr id="4" name="Imagen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014815"/>
            <a:ext cx="9144000" cy="700185"/>
          </a:xfrm>
          <a:prstGeom prst="rect">
            <a:avLst/>
          </a:prstGeom>
        </p:spPr>
      </p:pic>
      <p:sp>
        <p:nvSpPr>
          <p:cNvPr id="5" name="CuadroTexto 4"/>
          <p:cNvSpPr txBox="1"/>
          <p:nvPr userDrawn="1"/>
        </p:nvSpPr>
        <p:spPr>
          <a:xfrm>
            <a:off x="4409925" y="5278863"/>
            <a:ext cx="795863" cy="276999"/>
          </a:xfrm>
          <a:prstGeom prst="rect">
            <a:avLst/>
          </a:prstGeom>
          <a:noFill/>
        </p:spPr>
        <p:txBody>
          <a:bodyPr wrap="square" rtlCol="0">
            <a:spAutoFit/>
          </a:bodyPr>
          <a:lstStyle/>
          <a:p>
            <a:pPr algn="l">
              <a:buNone/>
            </a:pPr>
            <a:fld id="{A8DFBB7C-5C1D-44E8-97F4-E52A8D0D2C0B}" type="slidenum">
              <a:rPr lang="es-ES" sz="1200" b="0" i="0" smtClean="0">
                <a:solidFill>
                  <a:schemeClr val="bg1"/>
                </a:solidFill>
                <a:latin typeface="Arial"/>
                <a:ea typeface="Roboto" charset="0"/>
                <a:cs typeface="Arial"/>
              </a:rPr>
              <a:pPr algn="l">
                <a:buNone/>
              </a:pPr>
              <a:t>‹Nº›</a:t>
            </a:fld>
            <a:endParaRPr lang="es-ES" sz="1200" b="0" i="0" dirty="0">
              <a:solidFill>
                <a:schemeClr val="bg1"/>
              </a:solidFill>
              <a:latin typeface="Arial"/>
              <a:ea typeface="Roboto" charset="0"/>
              <a:cs typeface="Arial"/>
            </a:endParaRPr>
          </a:p>
        </p:txBody>
      </p:sp>
      <p:cxnSp>
        <p:nvCxnSpPr>
          <p:cNvPr id="6" name="Conector recto 5"/>
          <p:cNvCxnSpPr/>
          <p:nvPr userDrawn="1"/>
        </p:nvCxnSpPr>
        <p:spPr>
          <a:xfrm>
            <a:off x="4246259" y="5313089"/>
            <a:ext cx="0" cy="208547"/>
          </a:xfrm>
          <a:prstGeom prst="line">
            <a:avLst/>
          </a:prstGeom>
          <a:ln w="9525"/>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6555734"/>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6" r:id="rId3"/>
  </p:sldLayoutIdLst>
  <p:txStyles>
    <p:titleStyle>
      <a:lvl1pPr algn="l" defTabSz="457200" rtl="0" eaLnBrk="1" latinLnBrk="0" hangingPunct="1">
        <a:spcBef>
          <a:spcPct val="0"/>
        </a:spcBef>
        <a:buNone/>
        <a:defRPr sz="2800" kern="1200">
          <a:solidFill>
            <a:schemeClr val="tx1"/>
          </a:solidFill>
          <a:latin typeface="Arial" charset="0"/>
          <a:ea typeface="Arial" charset="0"/>
          <a:cs typeface="Arial" charset="0"/>
        </a:defRPr>
      </a:lvl1pPr>
    </p:titleStyle>
    <p:bodyStyle>
      <a:lvl1pPr marL="342900" indent="-342900" algn="l" defTabSz="457200" rtl="0" eaLnBrk="1" latinLnBrk="0" hangingPunct="1">
        <a:spcBef>
          <a:spcPct val="20000"/>
        </a:spcBef>
        <a:buClr>
          <a:schemeClr val="bg1">
            <a:lumMod val="50000"/>
          </a:schemeClr>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742950" indent="-285750" algn="l" defTabSz="457200" rtl="0" eaLnBrk="1" latinLnBrk="0" hangingPunct="1">
        <a:spcBef>
          <a:spcPct val="20000"/>
        </a:spcBef>
        <a:buClr>
          <a:schemeClr val="bg1">
            <a:lumMod val="50000"/>
          </a:schemeClr>
        </a:buClr>
        <a:buFont typeface="Wingdings" panose="05000000000000000000" pitchFamily="2" charset="2"/>
        <a:buChar char="§"/>
        <a:defRPr sz="1600" kern="1200" baseline="0">
          <a:solidFill>
            <a:schemeClr val="tx1"/>
          </a:solidFill>
          <a:latin typeface="Arial" charset="0"/>
          <a:ea typeface="Arial" charset="0"/>
          <a:cs typeface="Arial" charset="0"/>
        </a:defRPr>
      </a:lvl2pPr>
      <a:lvl3pPr marL="1143000" indent="-228600" algn="l" defTabSz="457200" rtl="0" eaLnBrk="1" latinLnBrk="0" hangingPunct="1">
        <a:spcBef>
          <a:spcPct val="20000"/>
        </a:spcBef>
        <a:buFont typeface="Arial"/>
        <a:buChar char="•"/>
        <a:defRPr sz="1600" kern="1200" baseline="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14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ángulo 11"/>
          <p:cNvSpPr/>
          <p:nvPr/>
        </p:nvSpPr>
        <p:spPr>
          <a:xfrm>
            <a:off x="0" y="4746648"/>
            <a:ext cx="9144000" cy="968352"/>
          </a:xfrm>
          <a:prstGeom prst="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pic>
        <p:nvPicPr>
          <p:cNvPr id="3" name="Imagen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08183" y="4829719"/>
            <a:ext cx="1953046" cy="674136"/>
          </a:xfrm>
          <a:prstGeom prst="rect">
            <a:avLst/>
          </a:prstGeom>
        </p:spPr>
      </p:pic>
      <p:sp>
        <p:nvSpPr>
          <p:cNvPr id="4" name="CuadroTexto 3"/>
          <p:cNvSpPr txBox="1"/>
          <p:nvPr userDrawn="1"/>
        </p:nvSpPr>
        <p:spPr>
          <a:xfrm>
            <a:off x="4409925" y="5278863"/>
            <a:ext cx="795863" cy="261610"/>
          </a:xfrm>
          <a:prstGeom prst="rect">
            <a:avLst/>
          </a:prstGeom>
          <a:noFill/>
        </p:spPr>
        <p:txBody>
          <a:bodyPr wrap="square" rtlCol="0">
            <a:spAutoFit/>
          </a:bodyPr>
          <a:lstStyle/>
          <a:p>
            <a:pPr algn="ctr"/>
            <a:fld id="{A8DFBB7C-5C1D-44E8-97F4-E52A8D0D2C0B}" type="slidenum">
              <a:rPr lang="es-ES" sz="1050" smtClean="0">
                <a:solidFill>
                  <a:schemeClr val="tx1"/>
                </a:solidFill>
                <a:ea typeface="Roboto" charset="0"/>
                <a:cs typeface="Arial"/>
              </a:rPr>
              <a:pPr algn="ctr"/>
              <a:t>‹Nº›</a:t>
            </a:fld>
            <a:endParaRPr lang="es-ES" sz="1050" dirty="0">
              <a:solidFill>
                <a:schemeClr val="tx1"/>
              </a:solidFill>
              <a:ea typeface="Roboto" charset="0"/>
              <a:cs typeface="Arial"/>
            </a:endParaRPr>
          </a:p>
        </p:txBody>
      </p:sp>
      <p:sp>
        <p:nvSpPr>
          <p:cNvPr id="2" name="CuadroTexto 1"/>
          <p:cNvSpPr txBox="1"/>
          <p:nvPr userDrawn="1"/>
        </p:nvSpPr>
        <p:spPr>
          <a:xfrm>
            <a:off x="326065" y="5136459"/>
            <a:ext cx="2558903" cy="369332"/>
          </a:xfrm>
          <a:prstGeom prst="rect">
            <a:avLst/>
          </a:prstGeom>
          <a:noFill/>
        </p:spPr>
        <p:txBody>
          <a:bodyPr wrap="square" rtlCol="0">
            <a:spAutoFit/>
          </a:bodyPr>
          <a:lstStyle/>
          <a:p>
            <a:r>
              <a:rPr lang="es-ES_tradnl" sz="900" dirty="0">
                <a:solidFill>
                  <a:schemeClr val="bg1">
                    <a:lumMod val="50000"/>
                  </a:schemeClr>
                </a:solidFill>
              </a:rPr>
              <a:t>Prof. Dra. Clara Mª</a:t>
            </a:r>
            <a:r>
              <a:rPr lang="es-ES_tradnl" sz="900" baseline="0" dirty="0">
                <a:solidFill>
                  <a:schemeClr val="bg1">
                    <a:lumMod val="50000"/>
                  </a:schemeClr>
                </a:solidFill>
              </a:rPr>
              <a:t> Vizoso</a:t>
            </a:r>
          </a:p>
          <a:p>
            <a:r>
              <a:rPr lang="es-ES_tradnl" sz="900" baseline="0" dirty="0">
                <a:solidFill>
                  <a:schemeClr val="bg1">
                    <a:lumMod val="50000"/>
                  </a:schemeClr>
                </a:solidFill>
                <a:hlinkClick r:id="rId8"/>
              </a:rPr>
              <a:t>cvizoso@nebrija.es</a:t>
            </a:r>
            <a:endParaRPr lang="es-ES_tradnl" sz="900" dirty="0">
              <a:solidFill>
                <a:schemeClr val="bg1">
                  <a:lumMod val="50000"/>
                </a:schemeClr>
              </a:solidFill>
            </a:endParaRPr>
          </a:p>
        </p:txBody>
      </p:sp>
    </p:spTree>
    <p:extLst>
      <p:ext uri="{BB962C8B-B14F-4D97-AF65-F5344CB8AC3E}">
        <p14:creationId xmlns:p14="http://schemas.microsoft.com/office/powerpoint/2010/main" val="4100108486"/>
      </p:ext>
    </p:extLst>
  </p:cSld>
  <p:clrMap bg1="lt1" tx1="dk1" bg2="lt2" tx2="dk2" accent1="accent1" accent2="accent2" accent3="accent3" accent4="accent4" accent5="accent5" accent6="accent6" hlink="hlink" folHlink="folHlink"/>
  <p:sldLayoutIdLst>
    <p:sldLayoutId id="2147493516" r:id="rId1"/>
    <p:sldLayoutId id="2147493517" r:id="rId2"/>
    <p:sldLayoutId id="2147493518" r:id="rId3"/>
    <p:sldLayoutId id="2147493519" r:id="rId4"/>
    <p:sldLayoutId id="2147493521"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7.xml"/><Relationship Id="rId1" Type="http://schemas.openxmlformats.org/officeDocument/2006/relationships/video" Target="https://www.youtube.com/embed/RlsR7gXONl8?feature=oembed" TargetMode="External"/><Relationship Id="rId5" Type="http://schemas.openxmlformats.org/officeDocument/2006/relationships/image" Target="../media/image14.jpeg"/><Relationship Id="rId4" Type="http://schemas.openxmlformats.org/officeDocument/2006/relationships/hyperlink" Target="https://commons.wikimedia.org/wiki/File:Southamerica_blank.sv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7.xml"/><Relationship Id="rId1" Type="http://schemas.openxmlformats.org/officeDocument/2006/relationships/video" Target="https://www.youtube.com/embed/VSCtXthl7qU?feature=oembed" TargetMode="External"/><Relationship Id="rId5" Type="http://schemas.openxmlformats.org/officeDocument/2006/relationships/image" Target="../media/image15.jpeg"/><Relationship Id="rId4" Type="http://schemas.openxmlformats.org/officeDocument/2006/relationships/hyperlink" Target="https://commons.wikimedia.org/wiki/File:Southamerica_blank.sv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tenvinilo.com/vinilos-decorativos/vinilo-silueta-mapa-norteamerica-660" TargetMode="External"/><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www.tenvinilo.com/vinilos-decorativos/vinilo-silueta-mapa-norteamerica-660" TargetMode="External"/><Relationship Id="rId7" Type="http://schemas.openxmlformats.org/officeDocument/2006/relationships/diagramColors" Target="../diagrams/colors2.xml"/><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hyperlink" Target="http://www.timvandevall.com/maps/blank-printable-map-of-asia/" TargetMode="External"/><Relationship Id="rId7" Type="http://schemas.openxmlformats.org/officeDocument/2006/relationships/diagramLayout" Target="../diagrams/layout3.xml"/><Relationship Id="rId2" Type="http://schemas.openxmlformats.org/officeDocument/2006/relationships/image" Target="../media/image18.jpg"/><Relationship Id="rId1" Type="http://schemas.openxmlformats.org/officeDocument/2006/relationships/slideLayout" Target="../slideLayouts/slideLayout17.xml"/><Relationship Id="rId6" Type="http://schemas.openxmlformats.org/officeDocument/2006/relationships/diagramData" Target="../diagrams/data3.xml"/><Relationship Id="rId5" Type="http://schemas.openxmlformats.org/officeDocument/2006/relationships/hyperlink" Target="https://pixabay.com/de/australien-kontinent-grau-306393/" TargetMode="External"/><Relationship Id="rId10" Type="http://schemas.microsoft.com/office/2007/relationships/diagramDrawing" Target="../diagrams/drawing3.xml"/><Relationship Id="rId4" Type="http://schemas.openxmlformats.org/officeDocument/2006/relationships/image" Target="../media/image19.png"/><Relationship Id="rId9" Type="http://schemas.openxmlformats.org/officeDocument/2006/relationships/diagramColors" Target="../diagrams/colors3.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www.tenvinilo.com/vinilos-decorativos/vinilo-silueta-mapa-africa-656" TargetMode="External"/><Relationship Id="rId7" Type="http://schemas.openxmlformats.org/officeDocument/2006/relationships/diagramColors" Target="../diagrams/colors4.xml"/><Relationship Id="rId2" Type="http://schemas.openxmlformats.org/officeDocument/2006/relationships/image" Target="../media/image20.png"/><Relationship Id="rId1" Type="http://schemas.openxmlformats.org/officeDocument/2006/relationships/slideLayout" Target="../slideLayouts/slideLayout1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7.xml"/><Relationship Id="rId1" Type="http://schemas.openxmlformats.org/officeDocument/2006/relationships/video" Target="https://www.youtube.com/embed/ilOITZfgO7Y?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7.xml"/><Relationship Id="rId1" Type="http://schemas.openxmlformats.org/officeDocument/2006/relationships/video" Target="https://www.youtube.com/embed/LVFUrjBEbmE?feature=oemb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7.xml"/><Relationship Id="rId1" Type="http://schemas.openxmlformats.org/officeDocument/2006/relationships/video" Target="https://www.youtube.com/embed/MCKH5xk8X-g?feature=oembed" TargetMode="Externa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7.xml"/><Relationship Id="rId1" Type="http://schemas.openxmlformats.org/officeDocument/2006/relationships/video" Target="https://www.youtube.com/embed/EGd0pM6MAQE?feature=oemb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4" Type="http://schemas.openxmlformats.org/officeDocument/2006/relationships/hyperlink" Target="http://commons.wikimedia.org/wiki/File:Spain_Peninsula.sv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7.xml"/><Relationship Id="rId1" Type="http://schemas.openxmlformats.org/officeDocument/2006/relationships/video" Target="https://www.youtube.com/embed/nlfdloKH6Ow?feature=oembed" TargetMode="Externa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http://commons.wikimedia.org/wiki/File:Spain_Peninsula.sv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7.xml"/><Relationship Id="rId1" Type="http://schemas.openxmlformats.org/officeDocument/2006/relationships/video" Target="https://www.youtube.com/embed/ZFVnREr30tk?feature=oembed" TargetMode="Externa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commons.wikimedia.org/wiki/File:Spain_Peninsula.sv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Southamerica_blank.svg" TargetMode="External"/><Relationship Id="rId2" Type="http://schemas.openxmlformats.org/officeDocument/2006/relationships/image" Target="../media/image12.png"/><Relationship Id="rId1" Type="http://schemas.openxmlformats.org/officeDocument/2006/relationships/slideLayout" Target="../slideLayouts/slideLayout1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83471" y="706772"/>
            <a:ext cx="8597041" cy="461665"/>
          </a:xfrm>
          <a:prstGeom prst="rect">
            <a:avLst/>
          </a:prstGeom>
        </p:spPr>
        <p:txBody>
          <a:bodyPr wrap="square">
            <a:spAutoFit/>
          </a:bodyPr>
          <a:lstStyle/>
          <a:p>
            <a:pPr>
              <a:spcAft>
                <a:spcPts val="900"/>
              </a:spcAft>
            </a:pPr>
            <a:r>
              <a:rPr lang="es-ES" sz="2400" b="1" dirty="0">
                <a:solidFill>
                  <a:srgbClr val="C2002F"/>
                </a:solidFill>
                <a:latin typeface="+mj-lt"/>
                <a:ea typeface="Roboto Light" pitchFamily="2" charset="0"/>
                <a:cs typeface="Roboto Black"/>
              </a:rPr>
              <a:t>UD7</a:t>
            </a:r>
            <a:r>
              <a:rPr lang="es-ES" sz="2400" b="1" dirty="0">
                <a:solidFill>
                  <a:srgbClr val="C00000"/>
                </a:solidFill>
                <a:latin typeface="+mj-lt"/>
                <a:ea typeface="Roboto Light" pitchFamily="2" charset="0"/>
                <a:cs typeface="Roboto Black"/>
              </a:rPr>
              <a:t>.- </a:t>
            </a:r>
            <a:r>
              <a:rPr lang="es-ES" sz="1600" dirty="0">
                <a:latin typeface="+mj-lt"/>
              </a:rPr>
              <a:t>Proyectos educativos con Apps</a:t>
            </a:r>
            <a:endParaRPr lang="es-ES" sz="2400" dirty="0">
              <a:latin typeface="+mj-lt"/>
              <a:cs typeface="Roboto Black"/>
            </a:endParaRPr>
          </a:p>
        </p:txBody>
      </p:sp>
      <p:sp>
        <p:nvSpPr>
          <p:cNvPr id="4" name="Rectángulo 3"/>
          <p:cNvSpPr/>
          <p:nvPr/>
        </p:nvSpPr>
        <p:spPr>
          <a:xfrm>
            <a:off x="131617" y="5275490"/>
            <a:ext cx="5548745" cy="338554"/>
          </a:xfrm>
          <a:prstGeom prst="rect">
            <a:avLst/>
          </a:prstGeom>
        </p:spPr>
        <p:txBody>
          <a:bodyPr wrap="square">
            <a:spAutoFit/>
          </a:bodyPr>
          <a:lstStyle/>
          <a:p>
            <a:r>
              <a:rPr lang="es-ES_tradnl" sz="1600" dirty="0">
                <a:solidFill>
                  <a:srgbClr val="CC3654"/>
                </a:solidFill>
                <a:latin typeface="+mj-lt"/>
                <a:ea typeface="Roboto" pitchFamily="2" charset="0"/>
              </a:rPr>
              <a:t>Facultad de Lenguas y Educación</a:t>
            </a:r>
          </a:p>
        </p:txBody>
      </p:sp>
      <p:sp>
        <p:nvSpPr>
          <p:cNvPr id="5" name="Rectángulo 4"/>
          <p:cNvSpPr/>
          <p:nvPr/>
        </p:nvSpPr>
        <p:spPr>
          <a:xfrm>
            <a:off x="131617" y="5090824"/>
            <a:ext cx="4079048" cy="261610"/>
          </a:xfrm>
          <a:prstGeom prst="rect">
            <a:avLst/>
          </a:prstGeom>
        </p:spPr>
        <p:txBody>
          <a:bodyPr wrap="square">
            <a:spAutoFit/>
          </a:bodyPr>
          <a:lstStyle/>
          <a:p>
            <a:r>
              <a:rPr lang="es-ES_tradnl" sz="1100" b="1" dirty="0">
                <a:solidFill>
                  <a:srgbClr val="CC3654"/>
                </a:solidFill>
                <a:ea typeface="Roboto" pitchFamily="2" charset="0"/>
              </a:rPr>
              <a:t>Máster en TIC para la Educación y el Aprendizaje Digital </a:t>
            </a:r>
          </a:p>
        </p:txBody>
      </p:sp>
      <p:sp>
        <p:nvSpPr>
          <p:cNvPr id="6" name="Rectángulo 5"/>
          <p:cNvSpPr/>
          <p:nvPr/>
        </p:nvSpPr>
        <p:spPr>
          <a:xfrm>
            <a:off x="131617" y="4804573"/>
            <a:ext cx="4737259" cy="369332"/>
          </a:xfrm>
          <a:prstGeom prst="rect">
            <a:avLst/>
          </a:prstGeom>
        </p:spPr>
        <p:txBody>
          <a:bodyPr wrap="none">
            <a:spAutoFit/>
          </a:bodyPr>
          <a:lstStyle/>
          <a:p>
            <a:r>
              <a:rPr lang="es-ES_tradnl" dirty="0">
                <a:latin typeface="+mj-lt"/>
                <a:ea typeface="Roboto" pitchFamily="2" charset="0"/>
              </a:rPr>
              <a:t>Aprendizaje móvil y ubicuo. Apps educativas</a:t>
            </a:r>
          </a:p>
        </p:txBody>
      </p:sp>
      <p:sp>
        <p:nvSpPr>
          <p:cNvPr id="7" name="Rectángulo 6"/>
          <p:cNvSpPr/>
          <p:nvPr/>
        </p:nvSpPr>
        <p:spPr>
          <a:xfrm>
            <a:off x="583471" y="337220"/>
            <a:ext cx="5963299" cy="461665"/>
          </a:xfrm>
          <a:prstGeom prst="rect">
            <a:avLst/>
          </a:prstGeom>
        </p:spPr>
        <p:txBody>
          <a:bodyPr wrap="none">
            <a:spAutoFit/>
          </a:bodyPr>
          <a:lstStyle/>
          <a:p>
            <a:pPr marL="12700">
              <a:lnSpc>
                <a:spcPct val="100000"/>
              </a:lnSpc>
              <a:spcBef>
                <a:spcPts val="590"/>
              </a:spcBef>
            </a:pPr>
            <a:r>
              <a:rPr lang="es-ES_tradnl" sz="2400" b="1" dirty="0">
                <a:cs typeface="Arial"/>
              </a:rPr>
              <a:t>Módulo 4.</a:t>
            </a:r>
            <a:r>
              <a:rPr lang="es-ES_tradnl" sz="2400" b="1" spc="-25" dirty="0">
                <a:cs typeface="Arial"/>
              </a:rPr>
              <a:t> Proyectos y </a:t>
            </a:r>
            <a:r>
              <a:rPr lang="es-ES_tradnl" sz="2400" b="1" spc="-5" dirty="0">
                <a:cs typeface="Arial"/>
              </a:rPr>
              <a:t>Apps Educativas</a:t>
            </a:r>
            <a:endParaRPr lang="es-ES_tradnl" sz="2400" dirty="0">
              <a:cs typeface="Arial"/>
            </a:endParaRPr>
          </a:p>
        </p:txBody>
      </p:sp>
      <p:sp>
        <p:nvSpPr>
          <p:cNvPr id="8" name="CuadroTexto 7"/>
          <p:cNvSpPr txBox="1"/>
          <p:nvPr/>
        </p:nvSpPr>
        <p:spPr>
          <a:xfrm>
            <a:off x="583471" y="1111840"/>
            <a:ext cx="3295646" cy="276999"/>
          </a:xfrm>
          <a:prstGeom prst="rect">
            <a:avLst/>
          </a:prstGeom>
          <a:noFill/>
        </p:spPr>
        <p:txBody>
          <a:bodyPr wrap="none" rtlCol="0">
            <a:spAutoFit/>
          </a:bodyPr>
          <a:lstStyle/>
          <a:p>
            <a:r>
              <a:rPr lang="es-ES" sz="1200" dirty="0"/>
              <a:t>Profesora.- Mª del Rosario Fernández Aguirre</a:t>
            </a:r>
            <a:endParaRPr lang="es-ES_tradnl" sz="1200" dirty="0"/>
          </a:p>
        </p:txBody>
      </p:sp>
    </p:spTree>
    <p:extLst>
      <p:ext uri="{BB962C8B-B14F-4D97-AF65-F5344CB8AC3E}">
        <p14:creationId xmlns:p14="http://schemas.microsoft.com/office/powerpoint/2010/main" val="24424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1477328"/>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Raíces de Aprendizaje Móvil, en Colombia y Chile</a:t>
            </a:r>
            <a:endParaRPr lang="es-ES" b="1" dirty="0">
              <a:solidFill>
                <a:srgbClr val="FF0000"/>
              </a:solidFill>
            </a:endParaRPr>
          </a:p>
        </p:txBody>
      </p:sp>
      <p:pic>
        <p:nvPicPr>
          <p:cNvPr id="3" name="Imagen 2">
            <a:extLst>
              <a:ext uri="{FF2B5EF4-FFF2-40B4-BE49-F238E27FC236}">
                <a16:creationId xmlns:a16="http://schemas.microsoft.com/office/drawing/2014/main" id="{AB4ADBDC-E7F6-455D-B172-F6BE015E44CC}"/>
              </a:ext>
            </a:extLst>
          </p:cNvPr>
          <p:cNvPicPr>
            <a:picLocks noChangeAspect="1"/>
          </p:cNvPicPr>
          <p:nvPr/>
        </p:nvPicPr>
        <p:blipFill>
          <a:blip r:embed="rId3">
            <a:duotone>
              <a:prstClr val="black"/>
              <a:schemeClr val="accent1">
                <a:tint val="45000"/>
                <a:satMod val="400000"/>
              </a:schemeClr>
            </a:duotone>
            <a:extLst>
              <a:ext uri="{837473B0-CC2E-450A-ABE3-18F120FF3D39}">
                <a1611:picAttrSrcUrl xmlns:a1611="http://schemas.microsoft.com/office/drawing/2016/11/main" r:id="rId4"/>
              </a:ext>
            </a:extLst>
          </a:blip>
          <a:srcRect/>
          <a:stretch/>
        </p:blipFill>
        <p:spPr>
          <a:xfrm>
            <a:off x="7259461" y="697260"/>
            <a:ext cx="1237483" cy="2047410"/>
          </a:xfrm>
          <a:prstGeom prst="rect">
            <a:avLst/>
          </a:prstGeom>
        </p:spPr>
      </p:pic>
      <p:pic>
        <p:nvPicPr>
          <p:cNvPr id="2" name="Elementos multimedia en línea 1" title="Raíces de Aprendizaje Móvil">
            <a:hlinkClick r:id="" action="ppaction://media"/>
            <a:extLst>
              <a:ext uri="{FF2B5EF4-FFF2-40B4-BE49-F238E27FC236}">
                <a16:creationId xmlns:a16="http://schemas.microsoft.com/office/drawing/2014/main" id="{05D9C532-2882-4AC1-B96A-44530F4FB21E}"/>
              </a:ext>
            </a:extLst>
          </p:cNvPr>
          <p:cNvPicPr>
            <a:picLocks noRot="1" noChangeAspect="1"/>
          </p:cNvPicPr>
          <p:nvPr>
            <a:videoFile r:link="rId1"/>
          </p:nvPr>
        </p:nvPicPr>
        <p:blipFill>
          <a:blip r:embed="rId5"/>
          <a:stretch>
            <a:fillRect/>
          </a:stretch>
        </p:blipFill>
        <p:spPr>
          <a:xfrm>
            <a:off x="971600" y="1201316"/>
            <a:ext cx="4438352" cy="3040732"/>
          </a:xfrm>
          <a:prstGeom prst="rect">
            <a:avLst/>
          </a:prstGeom>
        </p:spPr>
      </p:pic>
    </p:spTree>
    <p:extLst>
      <p:ext uri="{BB962C8B-B14F-4D97-AF65-F5344CB8AC3E}">
        <p14:creationId xmlns:p14="http://schemas.microsoft.com/office/powerpoint/2010/main" val="165492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1477328"/>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Entorno Móvil Interactivo de Aprendizaje (EMIA-SMILE) en Argentina</a:t>
            </a:r>
            <a:endParaRPr lang="es-ES" b="1" dirty="0">
              <a:solidFill>
                <a:srgbClr val="FF0000"/>
              </a:solidFill>
            </a:endParaRPr>
          </a:p>
        </p:txBody>
      </p:sp>
      <p:pic>
        <p:nvPicPr>
          <p:cNvPr id="3" name="Imagen 2">
            <a:extLst>
              <a:ext uri="{FF2B5EF4-FFF2-40B4-BE49-F238E27FC236}">
                <a16:creationId xmlns:a16="http://schemas.microsoft.com/office/drawing/2014/main" id="{AB4ADBDC-E7F6-455D-B172-F6BE015E44CC}"/>
              </a:ext>
            </a:extLst>
          </p:cNvPr>
          <p:cNvPicPr>
            <a:picLocks noChangeAspect="1"/>
          </p:cNvPicPr>
          <p:nvPr/>
        </p:nvPicPr>
        <p:blipFill>
          <a:blip r:embed="rId3">
            <a:duotone>
              <a:prstClr val="black"/>
              <a:schemeClr val="accent1">
                <a:tint val="45000"/>
                <a:satMod val="400000"/>
              </a:schemeClr>
            </a:duotone>
            <a:extLst>
              <a:ext uri="{837473B0-CC2E-450A-ABE3-18F120FF3D39}">
                <a1611:picAttrSrcUrl xmlns:a1611="http://schemas.microsoft.com/office/drawing/2016/11/main" r:id="rId4"/>
              </a:ext>
            </a:extLst>
          </a:blip>
          <a:srcRect/>
          <a:stretch/>
        </p:blipFill>
        <p:spPr>
          <a:xfrm>
            <a:off x="7259461" y="697260"/>
            <a:ext cx="1237483" cy="2047410"/>
          </a:xfrm>
          <a:prstGeom prst="rect">
            <a:avLst/>
          </a:prstGeom>
        </p:spPr>
      </p:pic>
      <p:pic>
        <p:nvPicPr>
          <p:cNvPr id="6" name="Elementos multimedia en línea 5" title="Aprendizaje móvil">
            <a:hlinkClick r:id="" action="ppaction://media"/>
            <a:extLst>
              <a:ext uri="{FF2B5EF4-FFF2-40B4-BE49-F238E27FC236}">
                <a16:creationId xmlns:a16="http://schemas.microsoft.com/office/drawing/2014/main" id="{F9BF019E-6DD5-484F-8008-F75001C7F35B}"/>
              </a:ext>
            </a:extLst>
          </p:cNvPr>
          <p:cNvPicPr>
            <a:picLocks noRot="1" noChangeAspect="1"/>
          </p:cNvPicPr>
          <p:nvPr>
            <a:videoFile r:link="rId1"/>
          </p:nvPr>
        </p:nvPicPr>
        <p:blipFill>
          <a:blip r:embed="rId5"/>
          <a:stretch>
            <a:fillRect/>
          </a:stretch>
        </p:blipFill>
        <p:spPr>
          <a:xfrm>
            <a:off x="864075" y="1273324"/>
            <a:ext cx="4889257" cy="2762430"/>
          </a:xfrm>
          <a:prstGeom prst="rect">
            <a:avLst/>
          </a:prstGeom>
        </p:spPr>
      </p:pic>
    </p:spTree>
    <p:extLst>
      <p:ext uri="{BB962C8B-B14F-4D97-AF65-F5344CB8AC3E}">
        <p14:creationId xmlns:p14="http://schemas.microsoft.com/office/powerpoint/2010/main" val="200865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923330"/>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Proyecto </a:t>
            </a:r>
            <a:r>
              <a:rPr lang="es-ES" sz="1800" b="1" dirty="0" err="1">
                <a:solidFill>
                  <a:srgbClr val="FF0000"/>
                </a:solidFill>
                <a:effectLst/>
                <a:latin typeface="Arial" panose="020B0604020202020204" pitchFamily="34" charset="0"/>
                <a:ea typeface="Arial" panose="020B0604020202020204" pitchFamily="34" charset="0"/>
              </a:rPr>
              <a:t>GeoHistoria</a:t>
            </a:r>
            <a:r>
              <a:rPr lang="es-ES" sz="1800" b="1" dirty="0">
                <a:solidFill>
                  <a:srgbClr val="FF0000"/>
                </a:solidFill>
                <a:effectLst/>
                <a:latin typeface="Arial" panose="020B0604020202020204" pitchFamily="34" charset="0"/>
                <a:ea typeface="Arial" panose="020B0604020202020204" pitchFamily="34" charset="0"/>
              </a:rPr>
              <a:t> en Kent</a:t>
            </a:r>
            <a:endParaRPr lang="es-ES" b="1" dirty="0">
              <a:solidFill>
                <a:srgbClr val="FF0000"/>
              </a:solidFill>
            </a:endParaRPr>
          </a:p>
        </p:txBody>
      </p:sp>
      <p:pic>
        <p:nvPicPr>
          <p:cNvPr id="3" name="Imagen 2">
            <a:extLst>
              <a:ext uri="{FF2B5EF4-FFF2-40B4-BE49-F238E27FC236}">
                <a16:creationId xmlns:a16="http://schemas.microsoft.com/office/drawing/2014/main" id="{AB4ADBDC-E7F6-455D-B172-F6BE015E44CC}"/>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6588224" y="712316"/>
            <a:ext cx="1851604" cy="2145183"/>
          </a:xfrm>
          <a:prstGeom prst="rect">
            <a:avLst/>
          </a:prstGeom>
        </p:spPr>
      </p:pic>
      <p:pic>
        <p:nvPicPr>
          <p:cNvPr id="5" name="Imagen 4">
            <a:extLst>
              <a:ext uri="{FF2B5EF4-FFF2-40B4-BE49-F238E27FC236}">
                <a16:creationId xmlns:a16="http://schemas.microsoft.com/office/drawing/2014/main" id="{0EB7B27C-7225-4457-9AB6-80368946E44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339744" cy="4945732"/>
          </a:xfrm>
          <a:prstGeom prst="rect">
            <a:avLst/>
          </a:prstGeom>
          <a:noFill/>
          <a:ln>
            <a:noFill/>
          </a:ln>
        </p:spPr>
      </p:pic>
    </p:spTree>
    <p:extLst>
      <p:ext uri="{BB962C8B-B14F-4D97-AF65-F5344CB8AC3E}">
        <p14:creationId xmlns:p14="http://schemas.microsoft.com/office/powerpoint/2010/main" val="302245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4ADBDC-E7F6-455D-B172-F6BE015E44CC}"/>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6588224" y="712316"/>
            <a:ext cx="1851604" cy="2145183"/>
          </a:xfrm>
          <a:prstGeom prst="rect">
            <a:avLst/>
          </a:prstGeom>
        </p:spPr>
      </p:pic>
      <p:graphicFrame>
        <p:nvGraphicFramePr>
          <p:cNvPr id="2" name="Diagrama 1">
            <a:extLst>
              <a:ext uri="{FF2B5EF4-FFF2-40B4-BE49-F238E27FC236}">
                <a16:creationId xmlns:a16="http://schemas.microsoft.com/office/drawing/2014/main" id="{888191C6-15D1-42E0-B1DF-5C74F3894C92}"/>
              </a:ext>
            </a:extLst>
          </p:cNvPr>
          <p:cNvGraphicFramePr/>
          <p:nvPr>
            <p:extLst>
              <p:ext uri="{D42A27DB-BD31-4B8C-83A1-F6EECF244321}">
                <p14:modId xmlns:p14="http://schemas.microsoft.com/office/powerpoint/2010/main" val="4103446793"/>
              </p:ext>
            </p:extLst>
          </p:nvPr>
        </p:nvGraphicFramePr>
        <p:xfrm>
          <a:off x="827584" y="48123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0454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Dibujo en blanco y negro&#10;&#10;Descripción generada automáticamente con confianza media">
            <a:extLst>
              <a:ext uri="{FF2B5EF4-FFF2-40B4-BE49-F238E27FC236}">
                <a16:creationId xmlns:a16="http://schemas.microsoft.com/office/drawing/2014/main" id="{187239DE-1B7D-40D1-BA88-C3028ED9EC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00192" y="298719"/>
            <a:ext cx="2464547" cy="1909202"/>
          </a:xfrm>
          <a:prstGeom prst="rect">
            <a:avLst/>
          </a:prstGeom>
        </p:spPr>
      </p:pic>
      <p:pic>
        <p:nvPicPr>
          <p:cNvPr id="12" name="Imagen 11">
            <a:extLst>
              <a:ext uri="{FF2B5EF4-FFF2-40B4-BE49-F238E27FC236}">
                <a16:creationId xmlns:a16="http://schemas.microsoft.com/office/drawing/2014/main" id="{7B1BC23A-A7ED-44AE-B5ED-F93C1D2C222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flipH="1">
            <a:off x="539552" y="553244"/>
            <a:ext cx="1296144" cy="1196440"/>
          </a:xfrm>
          <a:prstGeom prst="rect">
            <a:avLst/>
          </a:prstGeom>
        </p:spPr>
      </p:pic>
      <p:graphicFrame>
        <p:nvGraphicFramePr>
          <p:cNvPr id="4" name="Diagrama 3">
            <a:extLst>
              <a:ext uri="{FF2B5EF4-FFF2-40B4-BE49-F238E27FC236}">
                <a16:creationId xmlns:a16="http://schemas.microsoft.com/office/drawing/2014/main" id="{05D05B51-B448-4B73-AE13-6C538D962009}"/>
              </a:ext>
            </a:extLst>
          </p:cNvPr>
          <p:cNvGraphicFramePr/>
          <p:nvPr>
            <p:extLst>
              <p:ext uri="{D42A27DB-BD31-4B8C-83A1-F6EECF244321}">
                <p14:modId xmlns:p14="http://schemas.microsoft.com/office/powerpoint/2010/main" val="248440262"/>
              </p:ext>
            </p:extLst>
          </p:nvPr>
        </p:nvGraphicFramePr>
        <p:xfrm>
          <a:off x="1259632" y="769268"/>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843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87239DE-1B7D-40D1-BA88-C3028ED9EC8B}"/>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6300192" y="1201316"/>
            <a:ext cx="2365055" cy="2376264"/>
          </a:xfrm>
          <a:prstGeom prst="rect">
            <a:avLst/>
          </a:prstGeom>
        </p:spPr>
      </p:pic>
      <p:graphicFrame>
        <p:nvGraphicFramePr>
          <p:cNvPr id="4" name="Diagrama 3">
            <a:extLst>
              <a:ext uri="{FF2B5EF4-FFF2-40B4-BE49-F238E27FC236}">
                <a16:creationId xmlns:a16="http://schemas.microsoft.com/office/drawing/2014/main" id="{05D05B51-B448-4B73-AE13-6C538D962009}"/>
              </a:ext>
            </a:extLst>
          </p:cNvPr>
          <p:cNvGraphicFramePr/>
          <p:nvPr>
            <p:extLst>
              <p:ext uri="{D42A27DB-BD31-4B8C-83A1-F6EECF244321}">
                <p14:modId xmlns:p14="http://schemas.microsoft.com/office/powerpoint/2010/main" val="2981424649"/>
              </p:ext>
            </p:extLst>
          </p:nvPr>
        </p:nvGraphicFramePr>
        <p:xfrm>
          <a:off x="-180528" y="356816"/>
          <a:ext cx="7920880" cy="46609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0620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23528" y="193204"/>
            <a:ext cx="8820472" cy="1514734"/>
          </a:xfrm>
        </p:spPr>
        <p:txBody>
          <a:bodyPr/>
          <a:lstStyle/>
          <a:p>
            <a:r>
              <a:rPr lang="es-ES" sz="3600" dirty="0"/>
              <a:t>Apps-</a:t>
            </a:r>
            <a:r>
              <a:rPr lang="es-ES" sz="3600" dirty="0" err="1"/>
              <a:t>Smashing</a:t>
            </a:r>
            <a:r>
              <a:rPr lang="es-ES" sz="3600" dirty="0"/>
              <a:t>							</a:t>
            </a:r>
            <a:endParaRPr lang="es-ES_tradnl" sz="3600" dirty="0"/>
          </a:p>
        </p:txBody>
      </p:sp>
    </p:spTree>
    <p:extLst>
      <p:ext uri="{BB962C8B-B14F-4D97-AF65-F5344CB8AC3E}">
        <p14:creationId xmlns:p14="http://schemas.microsoft.com/office/powerpoint/2010/main" val="174298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772EEBD-1DE7-4290-81A1-437E79C90C05}"/>
              </a:ext>
            </a:extLst>
          </p:cNvPr>
          <p:cNvSpPr>
            <a:spLocks noGrp="1"/>
          </p:cNvSpPr>
          <p:nvPr>
            <p:ph type="subTitle" idx="1"/>
          </p:nvPr>
        </p:nvSpPr>
        <p:spPr>
          <a:xfrm>
            <a:off x="469939" y="913284"/>
            <a:ext cx="8123396" cy="3384375"/>
          </a:xfrm>
        </p:spPr>
        <p:txBody>
          <a:bodyPr>
            <a:normAutofit/>
          </a:bodyPr>
          <a:lstStyle/>
          <a:p>
            <a:pPr marL="0" indent="0">
              <a:buNone/>
            </a:pPr>
            <a:r>
              <a:rPr lang="es-ES_tradnl" sz="1800" i="1" dirty="0">
                <a:solidFill>
                  <a:srgbClr val="C00000"/>
                </a:solidFill>
                <a:effectLst/>
                <a:latin typeface="Arial" panose="020B0604020202020204" pitchFamily="34" charset="0"/>
                <a:ea typeface="MS PMincho" panose="02020600040205080304" pitchFamily="18" charset="-128"/>
                <a:cs typeface="Arial" panose="020B0604020202020204" pitchFamily="34" charset="0"/>
              </a:rPr>
              <a:t>“Después de trabajar con iPads durante cualquier tiempo en el aula, uno se da cuenta rápidamente de que la mayoría de los procesos no se pueden completar con una sola aplicación. Si bien muchas aplicaciones se superponen ligeramente en términos de funcionalidad, tiende a haber algunos agujeros negros en cada aplicación que requieren el uso de otra aplicación para completar el proceso. Esto nos lleva a "App </a:t>
            </a:r>
            <a:r>
              <a:rPr lang="es-ES_tradnl" sz="1800" i="1" dirty="0" err="1">
                <a:solidFill>
                  <a:srgbClr val="C00000"/>
                </a:solidFill>
                <a:effectLst/>
                <a:latin typeface="Arial" panose="020B0604020202020204" pitchFamily="34" charset="0"/>
                <a:ea typeface="MS PMincho" panose="02020600040205080304" pitchFamily="18" charset="-128"/>
                <a:cs typeface="Arial" panose="020B0604020202020204" pitchFamily="34" charset="0"/>
              </a:rPr>
              <a:t>Smashing</a:t>
            </a:r>
            <a:r>
              <a:rPr lang="es-ES_tradnl" sz="1800" i="1" dirty="0">
                <a:solidFill>
                  <a:srgbClr val="C00000"/>
                </a:solidFill>
                <a:effectLst/>
                <a:latin typeface="Arial" panose="020B0604020202020204" pitchFamily="34" charset="0"/>
                <a:ea typeface="MS PMincho" panose="02020600040205080304" pitchFamily="18" charset="-128"/>
                <a:cs typeface="Arial" panose="020B0604020202020204" pitchFamily="34" charset="0"/>
              </a:rPr>
              <a:t>".</a:t>
            </a:r>
            <a:r>
              <a:rPr lang="es-ES" sz="1800" dirty="0">
                <a:effectLst/>
                <a:latin typeface="Arial" panose="020B0604020202020204" pitchFamily="34" charset="0"/>
                <a:ea typeface="MS PMincho" panose="02020600040205080304" pitchFamily="18" charset="-128"/>
                <a:cs typeface="Times New Roman" panose="02020603050405020304" pitchFamily="18" charset="0"/>
              </a:rPr>
              <a:t>  </a:t>
            </a:r>
          </a:p>
          <a:p>
            <a:pPr marL="0" indent="0">
              <a:buNone/>
            </a:pPr>
            <a:endParaRPr lang="es-ES" sz="1800" dirty="0">
              <a:solidFill>
                <a:srgbClr val="000000"/>
              </a:solidFill>
              <a:latin typeface="Arial" panose="020B0604020202020204" pitchFamily="34" charset="0"/>
              <a:ea typeface="MS PMincho" panose="02020600040205080304" pitchFamily="18" charset="-128"/>
              <a:cs typeface="Times New Roman" panose="02020603050405020304" pitchFamily="18" charset="0"/>
            </a:endParaRPr>
          </a:p>
          <a:p>
            <a:pPr marL="0" indent="0" algn="r">
              <a:buNone/>
            </a:pPr>
            <a:r>
              <a:rPr lang="es-E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4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The</a:t>
            </a:r>
            <a:r>
              <a:rPr lang="es-E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4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History</a:t>
            </a:r>
            <a:r>
              <a:rPr lang="es-E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2.0 </a:t>
            </a:r>
            <a:r>
              <a:rPr lang="es-ES" sz="14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Classroom</a:t>
            </a:r>
            <a:r>
              <a:rPr lang="es-E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App </a:t>
            </a:r>
            <a:r>
              <a:rPr lang="es-ES" sz="14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Smashing</a:t>
            </a:r>
            <a:r>
              <a:rPr lang="es-E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400" i="1"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Part</a:t>
            </a:r>
            <a:r>
              <a:rPr lang="es-E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a:t>
            </a:r>
            <a:r>
              <a:rPr lang="es-E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s-ES" sz="14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n.d</a:t>
            </a:r>
            <a:r>
              <a:rPr lang="es-E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s-ES" sz="1400" dirty="0">
              <a:effectLst/>
              <a:latin typeface="Arial" panose="020B0604020202020204" pitchFamily="34" charset="0"/>
              <a:ea typeface="MS PMincho" panose="02020600040205080304" pitchFamily="18" charset="-128"/>
              <a:cs typeface="Times New Roman" panose="02020603050405020304" pitchFamily="18" charset="0"/>
            </a:endParaRPr>
          </a:p>
          <a:p>
            <a:pPr marL="0" indent="0">
              <a:buNone/>
            </a:pPr>
            <a:endParaRPr lang="es-ES" dirty="0"/>
          </a:p>
        </p:txBody>
      </p:sp>
    </p:spTree>
    <p:extLst>
      <p:ext uri="{BB962C8B-B14F-4D97-AF65-F5344CB8AC3E}">
        <p14:creationId xmlns:p14="http://schemas.microsoft.com/office/powerpoint/2010/main" val="177364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F2867C49-F7E5-40BC-8D3E-699C6196A3BB}"/>
              </a:ext>
            </a:extLst>
          </p:cNvPr>
          <p:cNvGraphicFramePr/>
          <p:nvPr>
            <p:extLst>
              <p:ext uri="{D42A27DB-BD31-4B8C-83A1-F6EECF244321}">
                <p14:modId xmlns:p14="http://schemas.microsoft.com/office/powerpoint/2010/main" val="963472699"/>
              </p:ext>
            </p:extLst>
          </p:nvPr>
        </p:nvGraphicFramePr>
        <p:xfrm>
          <a:off x="2267744" y="40922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F3B66CFA-7E1F-43B1-BED5-E1A6912A36BF}"/>
              </a:ext>
            </a:extLst>
          </p:cNvPr>
          <p:cNvSpPr txBox="1"/>
          <p:nvPr/>
        </p:nvSpPr>
        <p:spPr>
          <a:xfrm>
            <a:off x="611560" y="2256562"/>
            <a:ext cx="4572000" cy="369332"/>
          </a:xfrm>
          <a:prstGeom prst="rect">
            <a:avLst/>
          </a:prstGeom>
          <a:noFill/>
        </p:spPr>
        <p:txBody>
          <a:bodyPr wrap="square">
            <a:spAutoFit/>
          </a:bodyPr>
          <a:lstStyle/>
          <a:p>
            <a:r>
              <a:rPr lang="es-ES" sz="1800" b="1" i="1" spc="-5" dirty="0">
                <a:effectLst/>
                <a:latin typeface="Arial" panose="020B0604020202020204" pitchFamily="34" charset="0"/>
                <a:ea typeface="Arial" panose="020B0604020202020204" pitchFamily="34" charset="0"/>
              </a:rPr>
              <a:t>App </a:t>
            </a:r>
            <a:r>
              <a:rPr lang="es-ES" sz="1800" b="1" i="1" spc="-5" dirty="0" err="1">
                <a:effectLst/>
                <a:latin typeface="Arial" panose="020B0604020202020204" pitchFamily="34" charset="0"/>
                <a:ea typeface="Arial" panose="020B0604020202020204" pitchFamily="34" charset="0"/>
              </a:rPr>
              <a:t>Smashing</a:t>
            </a:r>
            <a:endParaRPr lang="es-ES" dirty="0"/>
          </a:p>
        </p:txBody>
      </p:sp>
    </p:spTree>
    <p:extLst>
      <p:ext uri="{BB962C8B-B14F-4D97-AF65-F5344CB8AC3E}">
        <p14:creationId xmlns:p14="http://schemas.microsoft.com/office/powerpoint/2010/main" val="1501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BC0ED948-B551-426E-9C10-D68888DCD326}"/>
              </a:ext>
            </a:extLst>
          </p:cNvPr>
          <p:cNvPicPr/>
          <p:nvPr/>
        </p:nvPicPr>
        <p:blipFill>
          <a:blip r:embed="rId2"/>
          <a:stretch>
            <a:fillRect/>
          </a:stretch>
        </p:blipFill>
        <p:spPr>
          <a:xfrm>
            <a:off x="1547664" y="7766"/>
            <a:ext cx="5553075" cy="5027930"/>
          </a:xfrm>
          <a:prstGeom prst="rect">
            <a:avLst/>
          </a:prstGeom>
        </p:spPr>
      </p:pic>
    </p:spTree>
    <p:extLst>
      <p:ext uri="{BB962C8B-B14F-4D97-AF65-F5344CB8AC3E}">
        <p14:creationId xmlns:p14="http://schemas.microsoft.com/office/powerpoint/2010/main" val="522254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572344930"/>
              </p:ext>
            </p:extLst>
          </p:nvPr>
        </p:nvGraphicFramePr>
        <p:xfrm>
          <a:off x="969746" y="877500"/>
          <a:ext cx="7553514" cy="382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ítulo 2"/>
          <p:cNvSpPr txBox="1">
            <a:spLocks/>
          </p:cNvSpPr>
          <p:nvPr/>
        </p:nvSpPr>
        <p:spPr>
          <a:xfrm>
            <a:off x="917890" y="177441"/>
            <a:ext cx="8123396" cy="749118"/>
          </a:xfrm>
          <a:prstGeom prst="rect">
            <a:avLst/>
          </a:prstGeom>
        </p:spPr>
        <p:txBody>
          <a:bodyPr>
            <a:normAutofit/>
          </a:bodyPr>
          <a:lstStyle>
            <a:lvl1pPr algn="l" defTabSz="457200" rtl="0" eaLnBrk="1" latinLnBrk="0" hangingPunct="1">
              <a:spcBef>
                <a:spcPct val="0"/>
              </a:spcBef>
              <a:buNone/>
              <a:defRPr sz="2800" kern="1200">
                <a:solidFill>
                  <a:schemeClr val="tx1"/>
                </a:solidFill>
                <a:latin typeface="Arial" charset="0"/>
                <a:ea typeface="Arial" charset="0"/>
                <a:cs typeface="Arial" charset="0"/>
              </a:defRPr>
            </a:lvl1pPr>
          </a:lstStyle>
          <a:p>
            <a:r>
              <a:rPr lang="es-ES" sz="3200" dirty="0">
                <a:solidFill>
                  <a:schemeClr val="bg1">
                    <a:lumMod val="50000"/>
                  </a:schemeClr>
                </a:solidFill>
              </a:rPr>
              <a:t>Objetivos de la unidad</a:t>
            </a:r>
          </a:p>
        </p:txBody>
      </p:sp>
      <p:cxnSp>
        <p:nvCxnSpPr>
          <p:cNvPr id="10" name="Conector recto 9"/>
          <p:cNvCxnSpPr/>
          <p:nvPr/>
        </p:nvCxnSpPr>
        <p:spPr>
          <a:xfrm flipV="1">
            <a:off x="1012122" y="677075"/>
            <a:ext cx="7468763" cy="27920"/>
          </a:xfrm>
          <a:prstGeom prst="line">
            <a:avLst/>
          </a:prstGeom>
          <a:ln>
            <a:solidFill>
              <a:schemeClr val="bg1">
                <a:lumMod val="50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06924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23528" y="193204"/>
            <a:ext cx="8820472" cy="1514734"/>
          </a:xfrm>
        </p:spPr>
        <p:txBody>
          <a:bodyPr/>
          <a:lstStyle/>
          <a:p>
            <a:r>
              <a:rPr lang="es-ES" sz="3200" dirty="0"/>
              <a:t>Aprendizaje de servicio a través de Apps</a:t>
            </a:r>
          </a:p>
          <a:p>
            <a:r>
              <a:rPr lang="es-ES" sz="3600" dirty="0"/>
              <a:t>							</a:t>
            </a:r>
          </a:p>
          <a:p>
            <a:r>
              <a:rPr lang="es-ES" sz="3600" dirty="0"/>
              <a:t>							Contenidos</a:t>
            </a:r>
          </a:p>
          <a:p>
            <a:pPr algn="ctr">
              <a:lnSpc>
                <a:spcPts val="6200"/>
              </a:lnSpc>
            </a:pPr>
            <a:endParaRPr lang="es-ES_tradnl" sz="3600" dirty="0"/>
          </a:p>
        </p:txBody>
      </p:sp>
      <p:sp>
        <p:nvSpPr>
          <p:cNvPr id="5" name="CuadroTexto 4"/>
          <p:cNvSpPr txBox="1"/>
          <p:nvPr/>
        </p:nvSpPr>
        <p:spPr>
          <a:xfrm>
            <a:off x="3563888" y="2322086"/>
            <a:ext cx="5256584" cy="1154675"/>
          </a:xfrm>
          <a:prstGeom prst="rect">
            <a:avLst/>
          </a:prstGeom>
          <a:solidFill>
            <a:schemeClr val="bg1"/>
          </a:solidFill>
        </p:spPr>
        <p:txBody>
          <a:bodyPr wrap="square" rtlCol="0">
            <a:spAutoFit/>
          </a:bodyPr>
          <a:lstStyle/>
          <a:p>
            <a:pPr marL="742950" lvl="1" indent="-285750">
              <a:lnSpc>
                <a:spcPct val="150000"/>
              </a:lnSpc>
              <a:buClr>
                <a:srgbClr val="C00000"/>
              </a:buClr>
              <a:buFont typeface="Arial" panose="020B0604020202020204" pitchFamily="34" charset="0"/>
              <a:buChar char="»"/>
            </a:pPr>
            <a:r>
              <a:rPr lang="es-ES" sz="1600" dirty="0"/>
              <a:t>Aprendizaje de Servicio</a:t>
            </a:r>
          </a:p>
          <a:p>
            <a:pPr marL="742950" lvl="1" indent="-285750">
              <a:lnSpc>
                <a:spcPct val="150000"/>
              </a:lnSpc>
              <a:buClr>
                <a:srgbClr val="C00000"/>
              </a:buClr>
              <a:buFont typeface="Arial" panose="020B0604020202020204" pitchFamily="34" charset="0"/>
              <a:buChar char="»"/>
            </a:pPr>
            <a:r>
              <a:rPr lang="es-ES" sz="1600" dirty="0" err="1"/>
              <a:t>Technovation</a:t>
            </a:r>
            <a:r>
              <a:rPr lang="es-ES" sz="1600" dirty="0"/>
              <a:t> </a:t>
            </a:r>
            <a:r>
              <a:rPr lang="es-ES" sz="1600" dirty="0" err="1"/>
              <a:t>Girls</a:t>
            </a:r>
            <a:endParaRPr lang="es-ES" sz="1600" dirty="0"/>
          </a:p>
          <a:p>
            <a:pPr marL="742950" lvl="1" indent="-285750">
              <a:lnSpc>
                <a:spcPct val="150000"/>
              </a:lnSpc>
              <a:buClr>
                <a:srgbClr val="C00000"/>
              </a:buClr>
              <a:buFont typeface="Arial" panose="020B0604020202020204" pitchFamily="34" charset="0"/>
              <a:buChar char="»"/>
            </a:pPr>
            <a:r>
              <a:rPr lang="es-ES" sz="1600" dirty="0"/>
              <a:t>Apps </a:t>
            </a:r>
            <a:r>
              <a:rPr lang="es-ES" sz="1600" dirty="0" err="1"/>
              <a:t>for</a:t>
            </a:r>
            <a:r>
              <a:rPr lang="es-ES" sz="1600" dirty="0"/>
              <a:t> Good	</a:t>
            </a:r>
          </a:p>
        </p:txBody>
      </p:sp>
    </p:spTree>
    <p:extLst>
      <p:ext uri="{BB962C8B-B14F-4D97-AF65-F5344CB8AC3E}">
        <p14:creationId xmlns:p14="http://schemas.microsoft.com/office/powerpoint/2010/main" val="647868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772EEBD-1DE7-4290-81A1-437E79C90C05}"/>
              </a:ext>
            </a:extLst>
          </p:cNvPr>
          <p:cNvSpPr>
            <a:spLocks noGrp="1"/>
          </p:cNvSpPr>
          <p:nvPr>
            <p:ph type="subTitle" idx="1"/>
          </p:nvPr>
        </p:nvSpPr>
        <p:spPr>
          <a:xfrm>
            <a:off x="469939" y="913285"/>
            <a:ext cx="8123396" cy="1800200"/>
          </a:xfrm>
        </p:spPr>
        <p:txBody>
          <a:bodyPr>
            <a:normAutofit/>
          </a:bodyPr>
          <a:lstStyle/>
          <a:p>
            <a:pPr marL="0" indent="0">
              <a:buNone/>
            </a:pPr>
            <a:r>
              <a:rPr lang="es-ES" sz="1800" i="1" dirty="0">
                <a:solidFill>
                  <a:srgbClr val="C00000"/>
                </a:solidFill>
                <a:effectLst/>
                <a:latin typeface="Arial" panose="020B0604020202020204" pitchFamily="34" charset="0"/>
                <a:ea typeface="MS PMincho" panose="02020600040205080304" pitchFamily="18" charset="-128"/>
                <a:cs typeface="Arial" panose="020B0604020202020204" pitchFamily="34" charset="0"/>
              </a:rPr>
              <a:t>El aprendizaje-servicio (</a:t>
            </a:r>
            <a:r>
              <a:rPr lang="es-ES" sz="1800" i="1" dirty="0" err="1">
                <a:solidFill>
                  <a:srgbClr val="C00000"/>
                </a:solidFill>
                <a:effectLst/>
                <a:latin typeface="Arial" panose="020B0604020202020204" pitchFamily="34" charset="0"/>
                <a:ea typeface="MS PMincho" panose="02020600040205080304" pitchFamily="18" charset="-128"/>
                <a:cs typeface="Arial" panose="020B0604020202020204" pitchFamily="34" charset="0"/>
              </a:rPr>
              <a:t>ApS</a:t>
            </a:r>
            <a:r>
              <a:rPr lang="es-ES" sz="1800" i="1" dirty="0">
                <a:solidFill>
                  <a:srgbClr val="C00000"/>
                </a:solidFill>
                <a:effectLst/>
                <a:latin typeface="Arial" panose="020B0604020202020204" pitchFamily="34" charset="0"/>
                <a:ea typeface="MS PMincho" panose="02020600040205080304" pitchFamily="18" charset="-128"/>
                <a:cs typeface="Arial" panose="020B0604020202020204" pitchFamily="34" charset="0"/>
              </a:rPr>
              <a:t>) es una propuesta didáctica que aúna el aprendizaje con el compromiso social. Para ello, el alumnado identifica en su entorno una situación con cuya mejora se compromete, poniendo en marcha un proyecto solidario con el que se desarrollan competencias, actitudes y valores</a:t>
            </a:r>
            <a:endParaRPr lang="es-ES" sz="1800" dirty="0">
              <a:solidFill>
                <a:srgbClr val="000000"/>
              </a:solidFill>
              <a:latin typeface="Arial" panose="020B0604020202020204" pitchFamily="34" charset="0"/>
              <a:ea typeface="MS PMincho" panose="02020600040205080304" pitchFamily="18" charset="-128"/>
              <a:cs typeface="Times New Roman" panose="02020603050405020304" pitchFamily="18" charset="0"/>
            </a:endParaRPr>
          </a:p>
          <a:p>
            <a:pPr marL="0" indent="0">
              <a:buNone/>
            </a:pPr>
            <a:endParaRPr lang="es-ES" dirty="0"/>
          </a:p>
        </p:txBody>
      </p:sp>
      <p:pic>
        <p:nvPicPr>
          <p:cNvPr id="3074" name="Picture 2" descr="Logotipo de la REDApS | | RedApS">
            <a:extLst>
              <a:ext uri="{FF2B5EF4-FFF2-40B4-BE49-F238E27FC236}">
                <a16:creationId xmlns:a16="http://schemas.microsoft.com/office/drawing/2014/main" id="{D69A478C-F7E9-4366-9690-FB88F9137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8" y="2209428"/>
            <a:ext cx="2692638" cy="269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97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7FAF322-6F98-454D-AB9D-D88FA5F4E36B}"/>
              </a:ext>
            </a:extLst>
          </p:cNvPr>
          <p:cNvSpPr txBox="1"/>
          <p:nvPr/>
        </p:nvSpPr>
        <p:spPr>
          <a:xfrm>
            <a:off x="35496" y="265212"/>
            <a:ext cx="9108504" cy="400110"/>
          </a:xfrm>
          <a:prstGeom prst="rect">
            <a:avLst/>
          </a:prstGeom>
          <a:noFill/>
        </p:spPr>
        <p:txBody>
          <a:bodyPr wrap="square">
            <a:spAutoFit/>
          </a:bodyPr>
          <a:lstStyle/>
          <a:p>
            <a:pPr algn="ctr"/>
            <a:r>
              <a:rPr lang="es-ES" sz="2000" b="1" dirty="0" err="1">
                <a:solidFill>
                  <a:srgbClr val="FF0000"/>
                </a:solidFill>
              </a:rPr>
              <a:t>Technovation</a:t>
            </a:r>
            <a:r>
              <a:rPr lang="es-ES" sz="2000" b="1" dirty="0">
                <a:solidFill>
                  <a:srgbClr val="FF0000"/>
                </a:solidFill>
              </a:rPr>
              <a:t> </a:t>
            </a:r>
            <a:r>
              <a:rPr lang="es-ES" sz="2000" b="1" dirty="0" err="1">
                <a:solidFill>
                  <a:srgbClr val="FF0000"/>
                </a:solidFill>
              </a:rPr>
              <a:t>Girls</a:t>
            </a:r>
            <a:endParaRPr lang="es-ES" sz="2000" b="1" dirty="0">
              <a:solidFill>
                <a:srgbClr val="FF0000"/>
              </a:solidFill>
            </a:endParaRPr>
          </a:p>
        </p:txBody>
      </p:sp>
      <p:pic>
        <p:nvPicPr>
          <p:cNvPr id="6" name="Elementos multimedia en línea 5" title="Team One Pitch Technovation 2020">
            <a:hlinkClick r:id="" action="ppaction://media"/>
            <a:extLst>
              <a:ext uri="{FF2B5EF4-FFF2-40B4-BE49-F238E27FC236}">
                <a16:creationId xmlns:a16="http://schemas.microsoft.com/office/drawing/2014/main" id="{DE16834F-0A44-4D57-BF02-D152292BED9A}"/>
              </a:ext>
            </a:extLst>
          </p:cNvPr>
          <p:cNvPicPr>
            <a:picLocks noRot="1" noChangeAspect="1"/>
          </p:cNvPicPr>
          <p:nvPr>
            <a:videoFile r:link="rId1"/>
          </p:nvPr>
        </p:nvPicPr>
        <p:blipFill>
          <a:blip r:embed="rId3"/>
          <a:stretch>
            <a:fillRect/>
          </a:stretch>
        </p:blipFill>
        <p:spPr>
          <a:xfrm>
            <a:off x="2532844" y="1387937"/>
            <a:ext cx="4078312" cy="2304246"/>
          </a:xfrm>
          <a:prstGeom prst="rect">
            <a:avLst/>
          </a:prstGeom>
        </p:spPr>
      </p:pic>
    </p:spTree>
    <p:extLst>
      <p:ext uri="{BB962C8B-B14F-4D97-AF65-F5344CB8AC3E}">
        <p14:creationId xmlns:p14="http://schemas.microsoft.com/office/powerpoint/2010/main" val="34656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7FAF322-6F98-454D-AB9D-D88FA5F4E36B}"/>
              </a:ext>
            </a:extLst>
          </p:cNvPr>
          <p:cNvSpPr txBox="1"/>
          <p:nvPr/>
        </p:nvSpPr>
        <p:spPr>
          <a:xfrm>
            <a:off x="35496" y="265212"/>
            <a:ext cx="9108504" cy="400110"/>
          </a:xfrm>
          <a:prstGeom prst="rect">
            <a:avLst/>
          </a:prstGeom>
          <a:noFill/>
        </p:spPr>
        <p:txBody>
          <a:bodyPr wrap="square">
            <a:spAutoFit/>
          </a:bodyPr>
          <a:lstStyle/>
          <a:p>
            <a:pPr algn="ctr"/>
            <a:r>
              <a:rPr lang="es-ES" sz="2000" b="1" dirty="0">
                <a:solidFill>
                  <a:srgbClr val="FF0000"/>
                </a:solidFill>
              </a:rPr>
              <a:t>Apps </a:t>
            </a:r>
            <a:r>
              <a:rPr lang="es-ES" sz="2000" b="1" dirty="0" err="1">
                <a:solidFill>
                  <a:srgbClr val="FF0000"/>
                </a:solidFill>
              </a:rPr>
              <a:t>for</a:t>
            </a:r>
            <a:r>
              <a:rPr lang="es-ES" sz="2000" b="1" dirty="0">
                <a:solidFill>
                  <a:srgbClr val="FF0000"/>
                </a:solidFill>
              </a:rPr>
              <a:t> Good</a:t>
            </a:r>
          </a:p>
        </p:txBody>
      </p:sp>
      <p:pic>
        <p:nvPicPr>
          <p:cNvPr id="2" name="Elementos multimedia en línea 1" title="What is Apps For Good? (2018)">
            <a:hlinkClick r:id="" action="ppaction://media"/>
            <a:extLst>
              <a:ext uri="{FF2B5EF4-FFF2-40B4-BE49-F238E27FC236}">
                <a16:creationId xmlns:a16="http://schemas.microsoft.com/office/drawing/2014/main" id="{5C3D19AD-C6A1-42D2-B5DB-A97978457A89}"/>
              </a:ext>
            </a:extLst>
          </p:cNvPr>
          <p:cNvPicPr>
            <a:picLocks noRot="1" noChangeAspect="1"/>
          </p:cNvPicPr>
          <p:nvPr>
            <a:videoFile r:link="rId1"/>
          </p:nvPr>
        </p:nvPicPr>
        <p:blipFill>
          <a:blip r:embed="rId3"/>
          <a:stretch>
            <a:fillRect/>
          </a:stretch>
        </p:blipFill>
        <p:spPr>
          <a:xfrm>
            <a:off x="2411760" y="1417340"/>
            <a:ext cx="4510360" cy="2548353"/>
          </a:xfrm>
          <a:prstGeom prst="rect">
            <a:avLst/>
          </a:prstGeom>
        </p:spPr>
      </p:pic>
    </p:spTree>
    <p:extLst>
      <p:ext uri="{BB962C8B-B14F-4D97-AF65-F5344CB8AC3E}">
        <p14:creationId xmlns:p14="http://schemas.microsoft.com/office/powerpoint/2010/main" val="107899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23528" y="193204"/>
            <a:ext cx="8820472" cy="1514734"/>
          </a:xfrm>
        </p:spPr>
        <p:txBody>
          <a:bodyPr/>
          <a:lstStyle/>
          <a:p>
            <a:r>
              <a:rPr lang="es-ES" sz="3200" dirty="0"/>
              <a:t>Objetivos de Desarrollo sostenible y Apps</a:t>
            </a:r>
          </a:p>
          <a:p>
            <a:r>
              <a:rPr lang="es-ES" sz="3600" dirty="0"/>
              <a:t>							</a:t>
            </a:r>
          </a:p>
          <a:p>
            <a:r>
              <a:rPr lang="es-ES" sz="3600" dirty="0"/>
              <a:t>							Contenidos</a:t>
            </a:r>
          </a:p>
          <a:p>
            <a:pPr algn="ctr">
              <a:lnSpc>
                <a:spcPts val="6200"/>
              </a:lnSpc>
            </a:pPr>
            <a:endParaRPr lang="es-ES_tradnl" sz="3600" dirty="0"/>
          </a:p>
        </p:txBody>
      </p:sp>
      <p:sp>
        <p:nvSpPr>
          <p:cNvPr id="5" name="CuadroTexto 4"/>
          <p:cNvSpPr txBox="1"/>
          <p:nvPr/>
        </p:nvSpPr>
        <p:spPr>
          <a:xfrm>
            <a:off x="3563888" y="2322086"/>
            <a:ext cx="5256584" cy="1154675"/>
          </a:xfrm>
          <a:prstGeom prst="rect">
            <a:avLst/>
          </a:prstGeom>
          <a:solidFill>
            <a:schemeClr val="bg1"/>
          </a:solidFill>
        </p:spPr>
        <p:txBody>
          <a:bodyPr wrap="square" rtlCol="0">
            <a:spAutoFit/>
          </a:bodyPr>
          <a:lstStyle/>
          <a:p>
            <a:pPr marL="742950" lvl="1" indent="-285750">
              <a:lnSpc>
                <a:spcPct val="150000"/>
              </a:lnSpc>
              <a:buClr>
                <a:srgbClr val="C00000"/>
              </a:buClr>
              <a:buFont typeface="Arial" panose="020B0604020202020204" pitchFamily="34" charset="0"/>
              <a:buChar char="»"/>
            </a:pPr>
            <a:r>
              <a:rPr lang="es-ES" sz="1600" dirty="0"/>
              <a:t>¿Qué son los ODS?</a:t>
            </a:r>
          </a:p>
          <a:p>
            <a:pPr marL="742950" lvl="1" indent="-285750">
              <a:lnSpc>
                <a:spcPct val="150000"/>
              </a:lnSpc>
              <a:buClr>
                <a:srgbClr val="C00000"/>
              </a:buClr>
              <a:buFont typeface="Arial" panose="020B0604020202020204" pitchFamily="34" charset="0"/>
              <a:buChar char="»"/>
            </a:pPr>
            <a:r>
              <a:rPr lang="es-ES" sz="1600" dirty="0"/>
              <a:t>La aplicación “ODS en acción”	</a:t>
            </a:r>
          </a:p>
          <a:p>
            <a:pPr lvl="1">
              <a:lnSpc>
                <a:spcPct val="150000"/>
              </a:lnSpc>
              <a:buClr>
                <a:srgbClr val="C00000"/>
              </a:buClr>
            </a:pPr>
            <a:r>
              <a:rPr lang="es-ES" sz="1600" dirty="0"/>
              <a:t>	</a:t>
            </a:r>
          </a:p>
        </p:txBody>
      </p:sp>
    </p:spTree>
    <p:extLst>
      <p:ext uri="{BB962C8B-B14F-4D97-AF65-F5344CB8AC3E}">
        <p14:creationId xmlns:p14="http://schemas.microsoft.com/office/powerpoint/2010/main" val="265785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10;&#10;Descripción generada automáticamente">
            <a:extLst>
              <a:ext uri="{FF2B5EF4-FFF2-40B4-BE49-F238E27FC236}">
                <a16:creationId xmlns:a16="http://schemas.microsoft.com/office/drawing/2014/main" id="{117F91EF-859C-416C-95FD-EE88C631C3FA}"/>
              </a:ext>
            </a:extLst>
          </p:cNvPr>
          <p:cNvPicPr/>
          <p:nvPr/>
        </p:nvPicPr>
        <p:blipFill>
          <a:blip r:embed="rId2"/>
          <a:stretch>
            <a:fillRect/>
          </a:stretch>
        </p:blipFill>
        <p:spPr>
          <a:xfrm>
            <a:off x="0" y="193205"/>
            <a:ext cx="9144000" cy="4824536"/>
          </a:xfrm>
          <a:prstGeom prst="rect">
            <a:avLst/>
          </a:prstGeom>
        </p:spPr>
      </p:pic>
    </p:spTree>
    <p:extLst>
      <p:ext uri="{BB962C8B-B14F-4D97-AF65-F5344CB8AC3E}">
        <p14:creationId xmlns:p14="http://schemas.microsoft.com/office/powerpoint/2010/main" val="358455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nterfaz de usuario gráfica&#10;&#10;Descripción generada automáticamente">
            <a:extLst>
              <a:ext uri="{FF2B5EF4-FFF2-40B4-BE49-F238E27FC236}">
                <a16:creationId xmlns:a16="http://schemas.microsoft.com/office/drawing/2014/main" id="{5E876529-CE9E-4900-B83C-2F75717956A8}"/>
              </a:ext>
            </a:extLst>
          </p:cNvPr>
          <p:cNvPicPr/>
          <p:nvPr/>
        </p:nvPicPr>
        <p:blipFill>
          <a:blip r:embed="rId2"/>
          <a:stretch>
            <a:fillRect/>
          </a:stretch>
        </p:blipFill>
        <p:spPr>
          <a:xfrm>
            <a:off x="0" y="0"/>
            <a:ext cx="9036496" cy="5017740"/>
          </a:xfrm>
          <a:prstGeom prst="rect">
            <a:avLst/>
          </a:prstGeom>
        </p:spPr>
      </p:pic>
    </p:spTree>
    <p:extLst>
      <p:ext uri="{BB962C8B-B14F-4D97-AF65-F5344CB8AC3E}">
        <p14:creationId xmlns:p14="http://schemas.microsoft.com/office/powerpoint/2010/main" val="3947570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A45A940-3B59-4B9B-8978-CBCD26B749B6}"/>
              </a:ext>
            </a:extLst>
          </p:cNvPr>
          <p:cNvPicPr/>
          <p:nvPr/>
        </p:nvPicPr>
        <p:blipFill>
          <a:blip r:embed="rId3"/>
          <a:stretch>
            <a:fillRect/>
          </a:stretch>
        </p:blipFill>
        <p:spPr>
          <a:xfrm>
            <a:off x="3491880" y="121196"/>
            <a:ext cx="5652120" cy="4807738"/>
          </a:xfrm>
          <a:prstGeom prst="rect">
            <a:avLst/>
          </a:prstGeom>
        </p:spPr>
      </p:pic>
      <p:pic>
        <p:nvPicPr>
          <p:cNvPr id="2" name="Elementos multimedia en línea 1" title="Los Objetivos de Desarrollo Sostenible - qué son y cómo alcanzarlos">
            <a:hlinkClick r:id="" action="ppaction://media"/>
            <a:extLst>
              <a:ext uri="{FF2B5EF4-FFF2-40B4-BE49-F238E27FC236}">
                <a16:creationId xmlns:a16="http://schemas.microsoft.com/office/drawing/2014/main" id="{50A77E22-0399-4763-8A47-80DDDE582263}"/>
              </a:ext>
            </a:extLst>
          </p:cNvPr>
          <p:cNvPicPr>
            <a:picLocks noRot="1" noChangeAspect="1"/>
          </p:cNvPicPr>
          <p:nvPr>
            <a:videoFile r:link="rId1"/>
          </p:nvPr>
        </p:nvPicPr>
        <p:blipFill>
          <a:blip r:embed="rId4"/>
          <a:stretch>
            <a:fillRect/>
          </a:stretch>
        </p:blipFill>
        <p:spPr>
          <a:xfrm>
            <a:off x="243618" y="2281436"/>
            <a:ext cx="3682493" cy="20806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9247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518328" y="1529182"/>
            <a:ext cx="6477000" cy="1754326"/>
          </a:xfrm>
          <a:prstGeom prst="rect">
            <a:avLst/>
          </a:prstGeom>
          <a:noFill/>
        </p:spPr>
        <p:txBody>
          <a:bodyPr wrap="square" rtlCol="0">
            <a:spAutoFit/>
          </a:bodyPr>
          <a:lstStyle/>
          <a:p>
            <a:pPr algn="ctr"/>
            <a:r>
              <a:rPr lang="es-ES" sz="5400" dirty="0">
                <a:solidFill>
                  <a:schemeClr val="tx2">
                    <a:lumMod val="75000"/>
                    <a:lumOff val="25000"/>
                  </a:schemeClr>
                </a:solidFill>
                <a:ea typeface="Roboto" pitchFamily="2" charset="0"/>
              </a:rPr>
              <a:t>Muchas gracias por vuestra atención</a:t>
            </a:r>
            <a:endParaRPr lang="es-ES_tradnl" sz="5400" dirty="0">
              <a:solidFill>
                <a:schemeClr val="tx2">
                  <a:lumMod val="75000"/>
                  <a:lumOff val="25000"/>
                </a:schemeClr>
              </a:solidFill>
              <a:ea typeface="Roboto" pitchFamily="2" charset="0"/>
            </a:endParaRPr>
          </a:p>
        </p:txBody>
      </p:sp>
    </p:spTree>
    <p:extLst>
      <p:ext uri="{BB962C8B-B14F-4D97-AF65-F5344CB8AC3E}">
        <p14:creationId xmlns:p14="http://schemas.microsoft.com/office/powerpoint/2010/main" val="2653468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G_0895web2_RET.jpg"/>
          <p:cNvPicPr>
            <a:picLocks noChangeAspect="1"/>
          </p:cNvPicPr>
          <p:nvPr/>
        </p:nvPicPr>
        <p:blipFill rotWithShape="1">
          <a:blip r:embed="rId2">
            <a:extLst>
              <a:ext uri="{28A0092B-C50C-407E-A947-70E740481C1C}">
                <a14:useLocalDpi xmlns:a14="http://schemas.microsoft.com/office/drawing/2010/main" val="0"/>
              </a:ext>
            </a:extLst>
          </a:blip>
          <a:srcRect t="20557" b="4935"/>
          <a:stretch/>
        </p:blipFill>
        <p:spPr>
          <a:xfrm>
            <a:off x="0" y="-1"/>
            <a:ext cx="9144000" cy="4544287"/>
          </a:xfrm>
          <a:prstGeom prst="rect">
            <a:avLst/>
          </a:prstGeom>
        </p:spPr>
      </p:pic>
    </p:spTree>
    <p:extLst>
      <p:ext uri="{BB962C8B-B14F-4D97-AF65-F5344CB8AC3E}">
        <p14:creationId xmlns:p14="http://schemas.microsoft.com/office/powerpoint/2010/main" val="1294776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3">
            <a:extLst>
              <a:ext uri="{FF2B5EF4-FFF2-40B4-BE49-F238E27FC236}">
                <a16:creationId xmlns:a16="http://schemas.microsoft.com/office/drawing/2014/main" id="{5846B86A-A2E6-4573-AE0F-000E24F20B45}"/>
              </a:ext>
            </a:extLst>
          </p:cNvPr>
          <p:cNvSpPr>
            <a:spLocks noGrp="1"/>
          </p:cNvSpPr>
          <p:nvPr>
            <p:ph type="subTitle" idx="1"/>
          </p:nvPr>
        </p:nvSpPr>
        <p:spPr>
          <a:xfrm>
            <a:off x="395536" y="985292"/>
            <a:ext cx="8123396" cy="2616571"/>
          </a:xfrm>
        </p:spPr>
        <p:txBody>
          <a:bodyPr>
            <a:normAutofit/>
          </a:bodyPr>
          <a:lstStyle/>
          <a:p>
            <a:pPr marL="0" indent="0">
              <a:buNone/>
            </a:pPr>
            <a:r>
              <a:rPr lang="es-ES" sz="3100" b="1" dirty="0">
                <a:solidFill>
                  <a:srgbClr val="FF0000"/>
                </a:solidFill>
              </a:rPr>
              <a:t>“Garantizar una educación inclusiva, equitativa y de calidad y promover oportunidades de aprendizaje durante toda la vida para todos”</a:t>
            </a:r>
          </a:p>
          <a:p>
            <a:pPr marL="0" indent="0" algn="r">
              <a:buNone/>
            </a:pPr>
            <a:r>
              <a:rPr lang="es-ES" i="1" dirty="0"/>
              <a:t>(Educación – Desarrollo Sostenible, </a:t>
            </a:r>
            <a:r>
              <a:rPr lang="es-ES" i="1" dirty="0" err="1"/>
              <a:t>n.d</a:t>
            </a:r>
            <a:r>
              <a:rPr lang="es-ES" i="1" dirty="0"/>
              <a:t>.)</a:t>
            </a:r>
          </a:p>
          <a:p>
            <a:endParaRPr lang="es-ES" dirty="0"/>
          </a:p>
        </p:txBody>
      </p:sp>
    </p:spTree>
    <p:extLst>
      <p:ext uri="{BB962C8B-B14F-4D97-AF65-F5344CB8AC3E}">
        <p14:creationId xmlns:p14="http://schemas.microsoft.com/office/powerpoint/2010/main" val="381910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lementos multimedia en línea 6" title="Foro Mundial de Educación - Educación 2030">
            <a:hlinkClick r:id="" action="ppaction://media"/>
            <a:extLst>
              <a:ext uri="{FF2B5EF4-FFF2-40B4-BE49-F238E27FC236}">
                <a16:creationId xmlns:a16="http://schemas.microsoft.com/office/drawing/2014/main" id="{B46EF7FD-BB43-45B7-9F2C-639CEECF7CB1}"/>
              </a:ext>
            </a:extLst>
          </p:cNvPr>
          <p:cNvPicPr>
            <a:picLocks noRot="1" noChangeAspect="1"/>
          </p:cNvPicPr>
          <p:nvPr>
            <a:videoFile r:link="rId1"/>
          </p:nvPr>
        </p:nvPicPr>
        <p:blipFill>
          <a:blip r:embed="rId3"/>
          <a:stretch>
            <a:fillRect/>
          </a:stretch>
        </p:blipFill>
        <p:spPr>
          <a:xfrm>
            <a:off x="2004250" y="1561356"/>
            <a:ext cx="5135500" cy="2901557"/>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9" name="CuadroTexto 8">
            <a:extLst>
              <a:ext uri="{FF2B5EF4-FFF2-40B4-BE49-F238E27FC236}">
                <a16:creationId xmlns:a16="http://schemas.microsoft.com/office/drawing/2014/main" id="{57ADACF9-3B73-487C-86D2-EC7851233D56}"/>
              </a:ext>
            </a:extLst>
          </p:cNvPr>
          <p:cNvSpPr txBox="1"/>
          <p:nvPr/>
        </p:nvSpPr>
        <p:spPr>
          <a:xfrm>
            <a:off x="0" y="409228"/>
            <a:ext cx="9108504" cy="400110"/>
          </a:xfrm>
          <a:prstGeom prst="rect">
            <a:avLst/>
          </a:prstGeom>
          <a:noFill/>
        </p:spPr>
        <p:txBody>
          <a:bodyPr wrap="square">
            <a:spAutoFit/>
          </a:bodyPr>
          <a:lstStyle/>
          <a:p>
            <a:pPr algn="ctr"/>
            <a:r>
              <a:rPr lang="es-ES" sz="2000" b="1" dirty="0">
                <a:solidFill>
                  <a:srgbClr val="FF0000"/>
                </a:solidFill>
              </a:rPr>
              <a:t>Foro Mundial de Educación - Educación 2030</a:t>
            </a:r>
          </a:p>
        </p:txBody>
      </p:sp>
    </p:spTree>
    <p:extLst>
      <p:ext uri="{BB962C8B-B14F-4D97-AF65-F5344CB8AC3E}">
        <p14:creationId xmlns:p14="http://schemas.microsoft.com/office/powerpoint/2010/main" val="56778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23528" y="193204"/>
            <a:ext cx="8820472" cy="1514734"/>
          </a:xfrm>
        </p:spPr>
        <p:txBody>
          <a:bodyPr/>
          <a:lstStyle/>
          <a:p>
            <a:r>
              <a:rPr lang="es-ES" sz="3600" dirty="0"/>
              <a:t>Experiencias Educativas de proyectos de m-</a:t>
            </a:r>
            <a:r>
              <a:rPr lang="es-ES" sz="3600" dirty="0" err="1"/>
              <a:t>learning</a:t>
            </a:r>
            <a:r>
              <a:rPr lang="es-ES" sz="3600" dirty="0"/>
              <a:t>	</a:t>
            </a:r>
          </a:p>
          <a:p>
            <a:r>
              <a:rPr lang="es-ES" sz="3600" dirty="0"/>
              <a:t>							Contenidos</a:t>
            </a:r>
          </a:p>
          <a:p>
            <a:pPr algn="ctr">
              <a:lnSpc>
                <a:spcPts val="6200"/>
              </a:lnSpc>
            </a:pPr>
            <a:endParaRPr lang="es-ES_tradnl" sz="3600" dirty="0"/>
          </a:p>
        </p:txBody>
      </p:sp>
      <p:sp>
        <p:nvSpPr>
          <p:cNvPr id="5" name="CuadroTexto 4"/>
          <p:cNvSpPr txBox="1"/>
          <p:nvPr/>
        </p:nvSpPr>
        <p:spPr>
          <a:xfrm>
            <a:off x="3563888" y="2322086"/>
            <a:ext cx="5256584" cy="1893339"/>
          </a:xfrm>
          <a:prstGeom prst="rect">
            <a:avLst/>
          </a:prstGeom>
          <a:solidFill>
            <a:schemeClr val="bg1"/>
          </a:solidFill>
        </p:spPr>
        <p:txBody>
          <a:bodyPr wrap="square" rtlCol="0">
            <a:spAutoFit/>
          </a:bodyPr>
          <a:lstStyle/>
          <a:p>
            <a:pPr marL="742950" lvl="1" indent="-285750">
              <a:lnSpc>
                <a:spcPct val="150000"/>
              </a:lnSpc>
              <a:buClr>
                <a:srgbClr val="C00000"/>
              </a:buClr>
              <a:buFont typeface="Arial" panose="020B0604020202020204" pitchFamily="34" charset="0"/>
              <a:buChar char="»"/>
            </a:pPr>
            <a:r>
              <a:rPr lang="es-ES" sz="1600" dirty="0"/>
              <a:t>Experiencias Educativas en España.</a:t>
            </a:r>
          </a:p>
          <a:p>
            <a:pPr marL="742950" lvl="1" indent="-285750">
              <a:lnSpc>
                <a:spcPct val="150000"/>
              </a:lnSpc>
              <a:buClr>
                <a:srgbClr val="C00000"/>
              </a:buClr>
              <a:buFont typeface="Arial" panose="020B0604020202020204" pitchFamily="34" charset="0"/>
              <a:buChar char="»"/>
            </a:pPr>
            <a:r>
              <a:rPr lang="es-ES" sz="1600" dirty="0"/>
              <a:t>Experiencias educativas en América Latina</a:t>
            </a:r>
          </a:p>
          <a:p>
            <a:pPr marL="742950" lvl="1" indent="-285750">
              <a:lnSpc>
                <a:spcPct val="150000"/>
              </a:lnSpc>
              <a:buClr>
                <a:srgbClr val="C00000"/>
              </a:buClr>
              <a:buFont typeface="Arial" panose="020B0604020202020204" pitchFamily="34" charset="0"/>
              <a:buChar char="»"/>
            </a:pPr>
            <a:r>
              <a:rPr lang="es-ES" sz="1600" dirty="0"/>
              <a:t>Experiencias educativas en Norteamérica</a:t>
            </a:r>
          </a:p>
          <a:p>
            <a:pPr marL="742950" lvl="1" indent="-285750">
              <a:lnSpc>
                <a:spcPct val="150000"/>
              </a:lnSpc>
              <a:buClr>
                <a:srgbClr val="C00000"/>
              </a:buClr>
              <a:buFont typeface="Arial" panose="020B0604020202020204" pitchFamily="34" charset="0"/>
              <a:buChar char="»"/>
            </a:pPr>
            <a:r>
              <a:rPr lang="es-ES" sz="1600" dirty="0"/>
              <a:t>Experiencias educativas en Asia y Oceanía</a:t>
            </a:r>
          </a:p>
          <a:p>
            <a:pPr marL="742950" lvl="1" indent="-285750">
              <a:lnSpc>
                <a:spcPct val="150000"/>
              </a:lnSpc>
              <a:buClr>
                <a:srgbClr val="C00000"/>
              </a:buClr>
              <a:buFont typeface="Arial" panose="020B0604020202020204" pitchFamily="34" charset="0"/>
              <a:buChar char="»"/>
            </a:pPr>
            <a:r>
              <a:rPr lang="es-ES" sz="1600" dirty="0"/>
              <a:t>Experiencias educativas en África</a:t>
            </a:r>
          </a:p>
        </p:txBody>
      </p:sp>
    </p:spTree>
    <p:extLst>
      <p:ext uri="{BB962C8B-B14F-4D97-AF65-F5344CB8AC3E}">
        <p14:creationId xmlns:p14="http://schemas.microsoft.com/office/powerpoint/2010/main" val="230280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2A616C4-C20B-4E6C-99A2-03E9DA6715D0}"/>
              </a:ext>
              <a:ext uri="{C183D7F6-B498-43B3-948B-1728B52AA6E4}">
                <adec:decorative xmlns:adec="http://schemas.microsoft.com/office/drawing/2017/decorative" val="1"/>
              </a:ext>
            </a:extLst>
          </p:cNvPr>
          <p:cNvPicPr/>
          <p:nvPr/>
        </p:nvPicPr>
        <p:blipFill>
          <a:blip r:embed="rId2"/>
          <a:stretch>
            <a:fillRect/>
          </a:stretch>
        </p:blipFill>
        <p:spPr>
          <a:xfrm>
            <a:off x="-26634" y="0"/>
            <a:ext cx="6542849" cy="4945732"/>
          </a:xfrm>
          <a:prstGeom prst="rect">
            <a:avLst/>
          </a:prstGeom>
        </p:spPr>
      </p:pic>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923330"/>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Proyecto MOBILE LEARNING EOI</a:t>
            </a:r>
            <a:endParaRPr lang="es-ES" b="1" dirty="0">
              <a:solidFill>
                <a:srgbClr val="FF0000"/>
              </a:solidFill>
            </a:endParaRPr>
          </a:p>
        </p:txBody>
      </p:sp>
      <p:pic>
        <p:nvPicPr>
          <p:cNvPr id="3" name="Imagen 2" descr="Forma&#10;&#10;Descripción generada automáticamente con confianza baja">
            <a:extLst>
              <a:ext uri="{FF2B5EF4-FFF2-40B4-BE49-F238E27FC236}">
                <a16:creationId xmlns:a16="http://schemas.microsoft.com/office/drawing/2014/main" id="{AB4ADBDC-E7F6-455D-B172-F6BE015E44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13263" y="928877"/>
            <a:ext cx="2729880" cy="2047410"/>
          </a:xfrm>
          <a:prstGeom prst="rect">
            <a:avLst/>
          </a:prstGeom>
        </p:spPr>
      </p:pic>
    </p:spTree>
    <p:extLst>
      <p:ext uri="{BB962C8B-B14F-4D97-AF65-F5344CB8AC3E}">
        <p14:creationId xmlns:p14="http://schemas.microsoft.com/office/powerpoint/2010/main" val="3340347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1477328"/>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Proyecto </a:t>
            </a:r>
            <a:r>
              <a:rPr lang="es-ES" sz="1800" b="1" dirty="0" err="1">
                <a:solidFill>
                  <a:srgbClr val="FF0000"/>
                </a:solidFill>
                <a:effectLst/>
                <a:latin typeface="Arial" panose="020B0604020202020204" pitchFamily="34" charset="0"/>
                <a:ea typeface="Arial" panose="020B0604020202020204" pitchFamily="34" charset="0"/>
              </a:rPr>
              <a:t>Edumóvil</a:t>
            </a:r>
            <a:r>
              <a:rPr lang="es-ES" sz="1800" b="1" dirty="0">
                <a:solidFill>
                  <a:srgbClr val="FF0000"/>
                </a:solidFill>
                <a:effectLst/>
                <a:latin typeface="Arial" panose="020B0604020202020204" pitchFamily="34" charset="0"/>
                <a:ea typeface="Arial" panose="020B0604020202020204" pitchFamily="34" charset="0"/>
              </a:rPr>
              <a:t> por la Universidad Autónoma de Madrid (UAM)</a:t>
            </a:r>
            <a:endParaRPr lang="es-ES" b="1" dirty="0">
              <a:solidFill>
                <a:srgbClr val="FF0000"/>
              </a:solidFill>
            </a:endParaRPr>
          </a:p>
        </p:txBody>
      </p:sp>
      <p:pic>
        <p:nvPicPr>
          <p:cNvPr id="3" name="Imagen 2" descr="Forma&#10;&#10;Descripción generada automáticamente con confianza baja">
            <a:extLst>
              <a:ext uri="{FF2B5EF4-FFF2-40B4-BE49-F238E27FC236}">
                <a16:creationId xmlns:a16="http://schemas.microsoft.com/office/drawing/2014/main" id="{AB4ADBDC-E7F6-455D-B172-F6BE015E44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13263" y="928877"/>
            <a:ext cx="2729880" cy="2047410"/>
          </a:xfrm>
          <a:prstGeom prst="rect">
            <a:avLst/>
          </a:prstGeom>
        </p:spPr>
      </p:pic>
      <p:pic>
        <p:nvPicPr>
          <p:cNvPr id="6" name="Imagen 5">
            <a:extLst>
              <a:ext uri="{FF2B5EF4-FFF2-40B4-BE49-F238E27FC236}">
                <a16:creationId xmlns:a16="http://schemas.microsoft.com/office/drawing/2014/main" id="{6BB5F896-B198-491F-B7F6-497692FEB7B4}"/>
              </a:ext>
              <a:ext uri="{C183D7F6-B498-43B3-948B-1728B52AA6E4}">
                <adec:decorative xmlns:adec="http://schemas.microsoft.com/office/drawing/2017/decorative" val="1"/>
              </a:ext>
            </a:extLst>
          </p:cNvPr>
          <p:cNvPicPr/>
          <p:nvPr/>
        </p:nvPicPr>
        <p:blipFill>
          <a:blip r:embed="rId5"/>
          <a:stretch>
            <a:fillRect/>
          </a:stretch>
        </p:blipFill>
        <p:spPr>
          <a:xfrm>
            <a:off x="323528" y="625252"/>
            <a:ext cx="5755640" cy="989330"/>
          </a:xfrm>
          <a:prstGeom prst="rect">
            <a:avLst/>
          </a:prstGeom>
        </p:spPr>
      </p:pic>
      <p:pic>
        <p:nvPicPr>
          <p:cNvPr id="2" name="Elementos multimedia en línea 1" title="EduMóvil Salesianos Parte 5">
            <a:hlinkClick r:id="" action="ppaction://media"/>
            <a:extLst>
              <a:ext uri="{FF2B5EF4-FFF2-40B4-BE49-F238E27FC236}">
                <a16:creationId xmlns:a16="http://schemas.microsoft.com/office/drawing/2014/main" id="{C7FC6B81-D166-4739-8C4F-9D4D9CDE6E28}"/>
              </a:ext>
            </a:extLst>
          </p:cNvPr>
          <p:cNvPicPr>
            <a:picLocks noRot="1" noChangeAspect="1"/>
          </p:cNvPicPr>
          <p:nvPr>
            <a:videoFile r:link="rId1"/>
          </p:nvPr>
        </p:nvPicPr>
        <p:blipFill>
          <a:blip r:embed="rId6"/>
          <a:stretch>
            <a:fillRect/>
          </a:stretch>
        </p:blipFill>
        <p:spPr>
          <a:xfrm>
            <a:off x="681064" y="1849388"/>
            <a:ext cx="5121968" cy="2893912"/>
          </a:xfrm>
          <a:prstGeom prst="rect">
            <a:avLst/>
          </a:prstGeom>
        </p:spPr>
      </p:pic>
    </p:spTree>
    <p:extLst>
      <p:ext uri="{BB962C8B-B14F-4D97-AF65-F5344CB8AC3E}">
        <p14:creationId xmlns:p14="http://schemas.microsoft.com/office/powerpoint/2010/main" val="13284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1754326"/>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Proyecto spin-off '</a:t>
            </a:r>
            <a:r>
              <a:rPr lang="es-ES" sz="1800" b="1" dirty="0" err="1">
                <a:solidFill>
                  <a:srgbClr val="FF0000"/>
                </a:solidFill>
                <a:effectLst/>
                <a:latin typeface="Arial" panose="020B0604020202020204" pitchFamily="34" charset="0"/>
                <a:ea typeface="Arial" panose="020B0604020202020204" pitchFamily="34" charset="0"/>
              </a:rPr>
              <a:t>Aptent</a:t>
            </a:r>
            <a:r>
              <a:rPr lang="es-ES" sz="1800" b="1" dirty="0">
                <a:solidFill>
                  <a:srgbClr val="FF0000"/>
                </a:solidFill>
                <a:effectLst/>
                <a:latin typeface="Arial" panose="020B0604020202020204" pitchFamily="34" charset="0"/>
                <a:ea typeface="Arial" panose="020B0604020202020204" pitchFamily="34" charset="0"/>
              </a:rPr>
              <a:t> Soluciones' en la Universidad Carlos III Madrid (uc3m)</a:t>
            </a:r>
            <a:endParaRPr lang="es-ES" b="1" dirty="0">
              <a:solidFill>
                <a:srgbClr val="FF0000"/>
              </a:solidFill>
            </a:endParaRPr>
          </a:p>
        </p:txBody>
      </p:sp>
      <p:pic>
        <p:nvPicPr>
          <p:cNvPr id="3" name="Imagen 2" descr="Forma&#10;&#10;Descripción generada automáticamente con confianza baja">
            <a:extLst>
              <a:ext uri="{FF2B5EF4-FFF2-40B4-BE49-F238E27FC236}">
                <a16:creationId xmlns:a16="http://schemas.microsoft.com/office/drawing/2014/main" id="{AB4ADBDC-E7F6-455D-B172-F6BE015E44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13263" y="928877"/>
            <a:ext cx="2729880" cy="2047410"/>
          </a:xfrm>
          <a:prstGeom prst="rect">
            <a:avLst/>
          </a:prstGeom>
        </p:spPr>
      </p:pic>
      <p:pic>
        <p:nvPicPr>
          <p:cNvPr id="2" name="Elementos multimedia en línea 1" title="Teatro para todos - Teatro Accesible">
            <a:hlinkClick r:id="" action="ppaction://media"/>
            <a:extLst>
              <a:ext uri="{FF2B5EF4-FFF2-40B4-BE49-F238E27FC236}">
                <a16:creationId xmlns:a16="http://schemas.microsoft.com/office/drawing/2014/main" id="{82D953D1-051C-4A8B-ACAB-6FFA78E1E6D7}"/>
              </a:ext>
            </a:extLst>
          </p:cNvPr>
          <p:cNvPicPr>
            <a:picLocks noRot="1" noChangeAspect="1"/>
          </p:cNvPicPr>
          <p:nvPr>
            <a:videoFile r:link="rId1"/>
          </p:nvPr>
        </p:nvPicPr>
        <p:blipFill>
          <a:blip r:embed="rId5"/>
          <a:stretch>
            <a:fillRect/>
          </a:stretch>
        </p:blipFill>
        <p:spPr>
          <a:xfrm>
            <a:off x="524650" y="1499595"/>
            <a:ext cx="5227228" cy="2953384"/>
          </a:xfrm>
          <a:prstGeom prst="rect">
            <a:avLst/>
          </a:prstGeom>
        </p:spPr>
      </p:pic>
      <p:pic>
        <p:nvPicPr>
          <p:cNvPr id="2050" name="Picture 2" descr="Aptent Soluciones">
            <a:extLst>
              <a:ext uri="{FF2B5EF4-FFF2-40B4-BE49-F238E27FC236}">
                <a16:creationId xmlns:a16="http://schemas.microsoft.com/office/drawing/2014/main" id="{A702CF9F-5DB3-4759-94AB-50588FAAD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3249" y="218512"/>
            <a:ext cx="2410029" cy="1043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70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FF414213-23E8-4B01-92F7-D621B39EE0B4}"/>
              </a:ext>
            </a:extLst>
          </p:cNvPr>
          <p:cNvSpPr txBox="1"/>
          <p:nvPr/>
        </p:nvSpPr>
        <p:spPr>
          <a:xfrm>
            <a:off x="6732240" y="2857500"/>
            <a:ext cx="2016224" cy="1477328"/>
          </a:xfrm>
          <a:prstGeom prst="rect">
            <a:avLst/>
          </a:prstGeom>
          <a:noFill/>
        </p:spPr>
        <p:txBody>
          <a:bodyPr wrap="square">
            <a:spAutoFit/>
          </a:bodyPr>
          <a:lstStyle/>
          <a:p>
            <a:pPr algn="ctr"/>
            <a:r>
              <a:rPr lang="es-ES" sz="1800" b="1" dirty="0">
                <a:solidFill>
                  <a:srgbClr val="FF0000"/>
                </a:solidFill>
                <a:effectLst/>
                <a:latin typeface="Arial" panose="020B0604020202020204" pitchFamily="34" charset="0"/>
                <a:ea typeface="Arial" panose="020B0604020202020204" pitchFamily="34" charset="0"/>
              </a:rPr>
              <a:t>Proyecto MATI-TEC para mejorar los aprendizajes (México)</a:t>
            </a:r>
            <a:endParaRPr lang="es-ES" b="1" dirty="0">
              <a:solidFill>
                <a:srgbClr val="FF0000"/>
              </a:solidFill>
            </a:endParaRPr>
          </a:p>
        </p:txBody>
      </p:sp>
      <p:pic>
        <p:nvPicPr>
          <p:cNvPr id="3" name="Imagen 2">
            <a:extLst>
              <a:ext uri="{FF2B5EF4-FFF2-40B4-BE49-F238E27FC236}">
                <a16:creationId xmlns:a16="http://schemas.microsoft.com/office/drawing/2014/main" id="{AB4ADBDC-E7F6-455D-B172-F6BE015E44CC}"/>
              </a:ext>
            </a:extLst>
          </p:cNvPr>
          <p:cNvPicPr>
            <a:picLocks noChangeAspect="1"/>
          </p:cNvPicPr>
          <p:nvPr/>
        </p:nvPicPr>
        <p:blipFill>
          <a:blip r:embed="rId2">
            <a:duotone>
              <a:prstClr val="black"/>
              <a:schemeClr val="accent1">
                <a:tint val="45000"/>
                <a:satMod val="400000"/>
              </a:schemeClr>
            </a:duotone>
            <a:extLst>
              <a:ext uri="{837473B0-CC2E-450A-ABE3-18F120FF3D39}">
                <a1611:picAttrSrcUrl xmlns:a1611="http://schemas.microsoft.com/office/drawing/2016/11/main" r:id="rId3"/>
              </a:ext>
            </a:extLst>
          </a:blip>
          <a:srcRect/>
          <a:stretch/>
        </p:blipFill>
        <p:spPr>
          <a:xfrm>
            <a:off x="7259461" y="697260"/>
            <a:ext cx="1237483" cy="2047410"/>
          </a:xfrm>
          <a:prstGeom prst="rect">
            <a:avLst/>
          </a:prstGeom>
        </p:spPr>
      </p:pic>
      <p:pic>
        <p:nvPicPr>
          <p:cNvPr id="4" name="Imagen 3">
            <a:extLst>
              <a:ext uri="{FF2B5EF4-FFF2-40B4-BE49-F238E27FC236}">
                <a16:creationId xmlns:a16="http://schemas.microsoft.com/office/drawing/2014/main" id="{F62E2D8C-90F5-4833-B405-C72B3CA67EE2}"/>
              </a:ext>
            </a:extLst>
          </p:cNvPr>
          <p:cNvPicPr>
            <a:picLocks noChangeAspect="1"/>
          </p:cNvPicPr>
          <p:nvPr/>
        </p:nvPicPr>
        <p:blipFill>
          <a:blip r:embed="rId4"/>
          <a:stretch>
            <a:fillRect/>
          </a:stretch>
        </p:blipFill>
        <p:spPr>
          <a:xfrm>
            <a:off x="1115616" y="481236"/>
            <a:ext cx="4239272" cy="4215276"/>
          </a:xfrm>
          <a:prstGeom prst="rect">
            <a:avLst/>
          </a:prstGeom>
        </p:spPr>
      </p:pic>
    </p:spTree>
    <p:extLst>
      <p:ext uri="{BB962C8B-B14F-4D97-AF65-F5344CB8AC3E}">
        <p14:creationId xmlns:p14="http://schemas.microsoft.com/office/powerpoint/2010/main" val="581214248"/>
      </p:ext>
    </p:extLst>
  </p:cSld>
  <p:clrMapOvr>
    <a:masterClrMapping/>
  </p:clrMapOvr>
</p:sld>
</file>

<file path=ppt/theme/theme1.xml><?xml version="1.0" encoding="utf-8"?>
<a:theme xmlns:a="http://schemas.openxmlformats.org/drawingml/2006/main" name="Plantilla_Nebrija AL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6D89DC61-2D92-2C44-9AC7-449CC09BA2B1}"/>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ntilla UNIV N">
  <a:themeElements>
    <a:clrScheme name="Nebrija">
      <a:dk1>
        <a:sysClr val="windowText" lastClr="000000"/>
      </a:dk1>
      <a:lt1>
        <a:sysClr val="window" lastClr="FFFFFF"/>
      </a:lt1>
      <a:dk2>
        <a:srgbClr val="4C0D1A"/>
      </a:dk2>
      <a:lt2>
        <a:srgbClr val="BFBFBF"/>
      </a:lt2>
      <a:accent1>
        <a:srgbClr val="C2002F"/>
      </a:accent1>
      <a:accent2>
        <a:srgbClr val="54C9E8"/>
      </a:accent2>
      <a:accent3>
        <a:srgbClr val="4E748B"/>
      </a:accent3>
      <a:accent4>
        <a:srgbClr val="DA8830"/>
      </a:accent4>
      <a:accent5>
        <a:srgbClr val="954B2E"/>
      </a:accent5>
      <a:accent6>
        <a:srgbClr val="5DB675"/>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115E5572-E0D0-754A-8ED8-01447BE75442}"/>
    </a:ext>
  </a:extLst>
</a:theme>
</file>

<file path=ppt/theme/theme4.xml><?xml version="1.0" encoding="utf-8"?>
<a:theme xmlns:a="http://schemas.openxmlformats.org/drawingml/2006/main" name="1_Plantilla_Nebrija AL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6D89DC61-2D92-2C44-9AC7-449CC09BA2B1}"/>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 xsi:nil="true"/>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dcmitype/"/>
    <ds:schemaRef ds:uri="http://purl.org/dc/term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Plantilla UNIV N</Template>
  <TotalTime>11263</TotalTime>
  <Words>567</Words>
  <Application>Microsoft Office PowerPoint</Application>
  <PresentationFormat>Presentación en pantalla (16:10)</PresentationFormat>
  <Paragraphs>61</Paragraphs>
  <Slides>29</Slides>
  <Notes>0</Notes>
  <HiddenSlides>0</HiddenSlides>
  <MMClips>8</MMClips>
  <ScaleCrop>false</ScaleCrop>
  <HeadingPairs>
    <vt:vector size="6" baseType="variant">
      <vt:variant>
        <vt:lpstr>Fuentes usadas</vt:lpstr>
      </vt:variant>
      <vt:variant>
        <vt:i4>7</vt:i4>
      </vt:variant>
      <vt:variant>
        <vt:lpstr>Tema</vt:lpstr>
      </vt:variant>
      <vt:variant>
        <vt:i4>4</vt:i4>
      </vt:variant>
      <vt:variant>
        <vt:lpstr>Títulos de diapositiva</vt:lpstr>
      </vt:variant>
      <vt:variant>
        <vt:i4>29</vt:i4>
      </vt:variant>
    </vt:vector>
  </HeadingPairs>
  <TitlesOfParts>
    <vt:vector size="40" baseType="lpstr">
      <vt:lpstr>Arial</vt:lpstr>
      <vt:lpstr>Arial Black</vt:lpstr>
      <vt:lpstr>Bahnschrift SemiBold</vt:lpstr>
      <vt:lpstr>Calibri</vt:lpstr>
      <vt:lpstr>Roboto Light</vt:lpstr>
      <vt:lpstr>Roboto Thin</vt:lpstr>
      <vt:lpstr>Wingdings</vt:lpstr>
      <vt:lpstr>Plantilla_Nebrija ALB</vt:lpstr>
      <vt:lpstr>Diseño personalizado</vt:lpstr>
      <vt:lpstr>Plantilla UNIV N</vt:lpstr>
      <vt:lpstr>1_Plantilla_Nebrija ALB</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Mª del Rosario Fernández Aguirre</cp:lastModifiedBy>
  <cp:revision>454</cp:revision>
  <dcterms:created xsi:type="dcterms:W3CDTF">2017-05-18T15:43:14Z</dcterms:created>
  <dcterms:modified xsi:type="dcterms:W3CDTF">2021-04-09T14:39:32Z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